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1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0CFDD-3D51-4768-9B32-75981BA518D1}" type="datetimeFigureOut">
              <a:rPr lang="en-SG" smtClean="0"/>
              <a:t>4/4/2012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5BD00-343D-4211-AA92-2CDEA6716D3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71217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0CFDD-3D51-4768-9B32-75981BA518D1}" type="datetimeFigureOut">
              <a:rPr lang="en-SG" smtClean="0"/>
              <a:t>4/4/2012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5BD00-343D-4211-AA92-2CDEA6716D3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97883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0CFDD-3D51-4768-9B32-75981BA518D1}" type="datetimeFigureOut">
              <a:rPr lang="en-SG" smtClean="0"/>
              <a:t>4/4/2012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5BD00-343D-4211-AA92-2CDEA6716D3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672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0CFDD-3D51-4768-9B32-75981BA518D1}" type="datetimeFigureOut">
              <a:rPr lang="en-SG" smtClean="0"/>
              <a:t>4/4/2012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5BD00-343D-4211-AA92-2CDEA6716D3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14706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0CFDD-3D51-4768-9B32-75981BA518D1}" type="datetimeFigureOut">
              <a:rPr lang="en-SG" smtClean="0"/>
              <a:t>4/4/2012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5BD00-343D-4211-AA92-2CDEA6716D3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96864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0CFDD-3D51-4768-9B32-75981BA518D1}" type="datetimeFigureOut">
              <a:rPr lang="en-SG" smtClean="0"/>
              <a:t>4/4/2012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5BD00-343D-4211-AA92-2CDEA6716D3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90011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0CFDD-3D51-4768-9B32-75981BA518D1}" type="datetimeFigureOut">
              <a:rPr lang="en-SG" smtClean="0"/>
              <a:t>4/4/2012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5BD00-343D-4211-AA92-2CDEA6716D3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3594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0CFDD-3D51-4768-9B32-75981BA518D1}" type="datetimeFigureOut">
              <a:rPr lang="en-SG" smtClean="0"/>
              <a:t>4/4/2012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5BD00-343D-4211-AA92-2CDEA6716D3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75984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0CFDD-3D51-4768-9B32-75981BA518D1}" type="datetimeFigureOut">
              <a:rPr lang="en-SG" smtClean="0"/>
              <a:t>4/4/2012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5BD00-343D-4211-AA92-2CDEA6716D3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16573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0CFDD-3D51-4768-9B32-75981BA518D1}" type="datetimeFigureOut">
              <a:rPr lang="en-SG" smtClean="0"/>
              <a:t>4/4/2012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5BD00-343D-4211-AA92-2CDEA6716D3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340642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0CFDD-3D51-4768-9B32-75981BA518D1}" type="datetimeFigureOut">
              <a:rPr lang="en-SG" smtClean="0"/>
              <a:t>4/4/2012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5BD00-343D-4211-AA92-2CDEA6716D3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02327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chemeClr val="tx1">
                <a:lumMod val="65000"/>
                <a:lumOff val="35000"/>
              </a:schemeClr>
            </a:gs>
            <a:gs pos="19000">
              <a:schemeClr val="tx1">
                <a:lumMod val="75000"/>
                <a:lumOff val="25000"/>
              </a:schemeClr>
            </a:gs>
            <a:gs pos="62000">
              <a:schemeClr val="tx1">
                <a:lumMod val="85000"/>
                <a:lumOff val="15000"/>
              </a:schemeClr>
            </a:gs>
            <a:gs pos="89000">
              <a:schemeClr val="tx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0CFDD-3D51-4768-9B32-75981BA518D1}" type="datetimeFigureOut">
              <a:rPr lang="en-SG" smtClean="0"/>
              <a:t>4/4/2012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5BD00-343D-4211-AA92-2CDEA6716D3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9167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Retirement Planning for the Elderly without Dependent Support </a:t>
            </a:r>
            <a:endParaRPr lang="en-SG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3933056"/>
            <a:ext cx="6400800" cy="208823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800" dirty="0" smtClean="0">
                <a:solidFill>
                  <a:schemeClr val="accent1"/>
                </a:solidFill>
              </a:rPr>
              <a:t>Clarence Lee (leader)</a:t>
            </a:r>
          </a:p>
          <a:p>
            <a:pPr algn="l"/>
            <a:r>
              <a:rPr lang="en-US" sz="2800" dirty="0" smtClean="0">
                <a:solidFill>
                  <a:schemeClr val="accent1"/>
                </a:solidFill>
              </a:rPr>
              <a:t>Hazim Fathul Rahman</a:t>
            </a:r>
          </a:p>
          <a:p>
            <a:pPr algn="l"/>
            <a:r>
              <a:rPr lang="en-US" sz="2800" dirty="0" smtClean="0">
                <a:solidFill>
                  <a:schemeClr val="accent1"/>
                </a:solidFill>
              </a:rPr>
              <a:t>Chen JiaJun</a:t>
            </a:r>
          </a:p>
          <a:p>
            <a:pPr algn="l"/>
            <a:r>
              <a:rPr lang="en-US" sz="2800" dirty="0" smtClean="0">
                <a:solidFill>
                  <a:schemeClr val="accent1"/>
                </a:solidFill>
              </a:rPr>
              <a:t>Chia Zhi Yi</a:t>
            </a:r>
          </a:p>
          <a:p>
            <a:pPr algn="l"/>
            <a:r>
              <a:rPr lang="en-US" sz="2800" dirty="0" smtClean="0">
                <a:solidFill>
                  <a:schemeClr val="accent1"/>
                </a:solidFill>
              </a:rPr>
              <a:t>Joshua Yap</a:t>
            </a:r>
            <a:endParaRPr lang="en-SG" sz="2800" dirty="0">
              <a:solidFill>
                <a:schemeClr val="accent1"/>
              </a:solidFill>
            </a:endParaRPr>
          </a:p>
        </p:txBody>
      </p:sp>
      <p:pic>
        <p:nvPicPr>
          <p:cNvPr id="2050" name="Picture 2" descr="http://ts1.mm.bing.net/images/thumbnail.aspx?q=4854202614220648&amp;id=fee13be66f6d0c3bb50f4f5497380108&amp;url=http%3a%2f%2fstatic.photaki.com%2fsilhouette-of-elderly-and-disabled-people_2231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55" y="1772816"/>
            <a:ext cx="5077303" cy="467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reeform 4"/>
          <p:cNvSpPr/>
          <p:nvPr/>
        </p:nvSpPr>
        <p:spPr>
          <a:xfrm>
            <a:off x="5080000" y="3103418"/>
            <a:ext cx="406400" cy="803564"/>
          </a:xfrm>
          <a:custGeom>
            <a:avLst/>
            <a:gdLst>
              <a:gd name="connsiteX0" fmla="*/ 27709 w 406400"/>
              <a:gd name="connsiteY0" fmla="*/ 55418 h 803564"/>
              <a:gd name="connsiteX1" fmla="*/ 73891 w 406400"/>
              <a:gd name="connsiteY1" fmla="*/ 221673 h 803564"/>
              <a:gd name="connsiteX2" fmla="*/ 46182 w 406400"/>
              <a:gd name="connsiteY2" fmla="*/ 286327 h 803564"/>
              <a:gd name="connsiteX3" fmla="*/ 138545 w 406400"/>
              <a:gd name="connsiteY3" fmla="*/ 387927 h 803564"/>
              <a:gd name="connsiteX4" fmla="*/ 138545 w 406400"/>
              <a:gd name="connsiteY4" fmla="*/ 517237 h 803564"/>
              <a:gd name="connsiteX5" fmla="*/ 120073 w 406400"/>
              <a:gd name="connsiteY5" fmla="*/ 508000 h 803564"/>
              <a:gd name="connsiteX6" fmla="*/ 120073 w 406400"/>
              <a:gd name="connsiteY6" fmla="*/ 508000 h 803564"/>
              <a:gd name="connsiteX7" fmla="*/ 120073 w 406400"/>
              <a:gd name="connsiteY7" fmla="*/ 508000 h 803564"/>
              <a:gd name="connsiteX8" fmla="*/ 129309 w 406400"/>
              <a:gd name="connsiteY8" fmla="*/ 498764 h 803564"/>
              <a:gd name="connsiteX9" fmla="*/ 9236 w 406400"/>
              <a:gd name="connsiteY9" fmla="*/ 489527 h 803564"/>
              <a:gd name="connsiteX10" fmla="*/ 129309 w 406400"/>
              <a:gd name="connsiteY10" fmla="*/ 471055 h 803564"/>
              <a:gd name="connsiteX11" fmla="*/ 46182 w 406400"/>
              <a:gd name="connsiteY11" fmla="*/ 517237 h 803564"/>
              <a:gd name="connsiteX12" fmla="*/ 9236 w 406400"/>
              <a:gd name="connsiteY12" fmla="*/ 655782 h 803564"/>
              <a:gd name="connsiteX13" fmla="*/ 18473 w 406400"/>
              <a:gd name="connsiteY13" fmla="*/ 738909 h 803564"/>
              <a:gd name="connsiteX14" fmla="*/ 0 w 406400"/>
              <a:gd name="connsiteY14" fmla="*/ 720437 h 803564"/>
              <a:gd name="connsiteX15" fmla="*/ 73891 w 406400"/>
              <a:gd name="connsiteY15" fmla="*/ 794327 h 803564"/>
              <a:gd name="connsiteX16" fmla="*/ 406400 w 406400"/>
              <a:gd name="connsiteY16" fmla="*/ 803564 h 803564"/>
              <a:gd name="connsiteX17" fmla="*/ 387927 w 406400"/>
              <a:gd name="connsiteY17" fmla="*/ 258618 h 803564"/>
              <a:gd name="connsiteX18" fmla="*/ 240145 w 406400"/>
              <a:gd name="connsiteY18" fmla="*/ 0 h 803564"/>
              <a:gd name="connsiteX19" fmla="*/ 27709 w 406400"/>
              <a:gd name="connsiteY19" fmla="*/ 55418 h 803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400" h="803564">
                <a:moveTo>
                  <a:pt x="27709" y="55418"/>
                </a:moveTo>
                <a:lnTo>
                  <a:pt x="73891" y="221673"/>
                </a:lnTo>
                <a:lnTo>
                  <a:pt x="46182" y="286327"/>
                </a:lnTo>
                <a:lnTo>
                  <a:pt x="138545" y="387927"/>
                </a:lnTo>
                <a:lnTo>
                  <a:pt x="138545" y="517237"/>
                </a:lnTo>
                <a:lnTo>
                  <a:pt x="120073" y="508000"/>
                </a:lnTo>
                <a:lnTo>
                  <a:pt x="120073" y="508000"/>
                </a:lnTo>
                <a:lnTo>
                  <a:pt x="120073" y="508000"/>
                </a:lnTo>
                <a:lnTo>
                  <a:pt x="129309" y="498764"/>
                </a:lnTo>
                <a:lnTo>
                  <a:pt x="9236" y="489527"/>
                </a:lnTo>
                <a:lnTo>
                  <a:pt x="129309" y="471055"/>
                </a:lnTo>
                <a:lnTo>
                  <a:pt x="46182" y="517237"/>
                </a:lnTo>
                <a:lnTo>
                  <a:pt x="9236" y="655782"/>
                </a:lnTo>
                <a:lnTo>
                  <a:pt x="18473" y="738909"/>
                </a:lnTo>
                <a:lnTo>
                  <a:pt x="0" y="720437"/>
                </a:lnTo>
                <a:lnTo>
                  <a:pt x="73891" y="794327"/>
                </a:lnTo>
                <a:lnTo>
                  <a:pt x="406400" y="803564"/>
                </a:lnTo>
                <a:lnTo>
                  <a:pt x="387927" y="258618"/>
                </a:lnTo>
                <a:lnTo>
                  <a:pt x="240145" y="0"/>
                </a:lnTo>
                <a:lnTo>
                  <a:pt x="27709" y="55418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17" name="Straight Connector 16"/>
          <p:cNvCxnSpPr>
            <a:stCxn id="8" idx="15"/>
            <a:endCxn id="8" idx="15"/>
          </p:cNvCxnSpPr>
          <p:nvPr/>
        </p:nvCxnSpPr>
        <p:spPr>
          <a:xfrm>
            <a:off x="8098414" y="225351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67" name="Group 2066"/>
          <p:cNvGrpSpPr/>
          <p:nvPr/>
        </p:nvGrpSpPr>
        <p:grpSpPr>
          <a:xfrm>
            <a:off x="8018963" y="1724434"/>
            <a:ext cx="400333" cy="961377"/>
            <a:chOff x="5722064" y="1974443"/>
            <a:chExt cx="1925646" cy="4703897"/>
          </a:xfrm>
        </p:grpSpPr>
        <p:sp>
          <p:nvSpPr>
            <p:cNvPr id="8" name="Freeform 7"/>
            <p:cNvSpPr/>
            <p:nvPr/>
          </p:nvSpPr>
          <p:spPr>
            <a:xfrm>
              <a:off x="5722064" y="1974443"/>
              <a:ext cx="1850504" cy="4703897"/>
            </a:xfrm>
            <a:custGeom>
              <a:avLst/>
              <a:gdLst>
                <a:gd name="connsiteX0" fmla="*/ 674255 w 914400"/>
                <a:gd name="connsiteY0" fmla="*/ 249382 h 2115127"/>
                <a:gd name="connsiteX1" fmla="*/ 729673 w 914400"/>
                <a:gd name="connsiteY1" fmla="*/ 101600 h 2115127"/>
                <a:gd name="connsiteX2" fmla="*/ 683491 w 914400"/>
                <a:gd name="connsiteY2" fmla="*/ 0 h 2115127"/>
                <a:gd name="connsiteX3" fmla="*/ 452582 w 914400"/>
                <a:gd name="connsiteY3" fmla="*/ 9236 h 2115127"/>
                <a:gd name="connsiteX4" fmla="*/ 378691 w 914400"/>
                <a:gd name="connsiteY4" fmla="*/ 120073 h 2115127"/>
                <a:gd name="connsiteX5" fmla="*/ 434110 w 914400"/>
                <a:gd name="connsiteY5" fmla="*/ 203200 h 2115127"/>
                <a:gd name="connsiteX6" fmla="*/ 258619 w 914400"/>
                <a:gd name="connsiteY6" fmla="*/ 267854 h 2115127"/>
                <a:gd name="connsiteX7" fmla="*/ 73891 w 914400"/>
                <a:gd name="connsiteY7" fmla="*/ 563418 h 2115127"/>
                <a:gd name="connsiteX8" fmla="*/ 0 w 914400"/>
                <a:gd name="connsiteY8" fmla="*/ 674254 h 2115127"/>
                <a:gd name="connsiteX9" fmla="*/ 129310 w 914400"/>
                <a:gd name="connsiteY9" fmla="*/ 858982 h 2115127"/>
                <a:gd name="connsiteX10" fmla="*/ 120073 w 914400"/>
                <a:gd name="connsiteY10" fmla="*/ 1016000 h 2115127"/>
                <a:gd name="connsiteX11" fmla="*/ 157019 w 914400"/>
                <a:gd name="connsiteY11" fmla="*/ 1117600 h 2115127"/>
                <a:gd name="connsiteX12" fmla="*/ 73891 w 914400"/>
                <a:gd name="connsiteY12" fmla="*/ 1995054 h 2115127"/>
                <a:gd name="connsiteX13" fmla="*/ 83128 w 914400"/>
                <a:gd name="connsiteY13" fmla="*/ 2078182 h 2115127"/>
                <a:gd name="connsiteX14" fmla="*/ 240146 w 914400"/>
                <a:gd name="connsiteY14" fmla="*/ 1145309 h 2115127"/>
                <a:gd name="connsiteX15" fmla="*/ 323273 w 914400"/>
                <a:gd name="connsiteY15" fmla="*/ 1366982 h 2115127"/>
                <a:gd name="connsiteX16" fmla="*/ 341746 w 914400"/>
                <a:gd name="connsiteY16" fmla="*/ 1699491 h 2115127"/>
                <a:gd name="connsiteX17" fmla="*/ 332510 w 914400"/>
                <a:gd name="connsiteY17" fmla="*/ 1930400 h 2115127"/>
                <a:gd name="connsiteX18" fmla="*/ 314037 w 914400"/>
                <a:gd name="connsiteY18" fmla="*/ 2087418 h 2115127"/>
                <a:gd name="connsiteX19" fmla="*/ 655782 w 914400"/>
                <a:gd name="connsiteY19" fmla="*/ 2115127 h 2115127"/>
                <a:gd name="connsiteX20" fmla="*/ 729673 w 914400"/>
                <a:gd name="connsiteY20" fmla="*/ 2059709 h 2115127"/>
                <a:gd name="connsiteX21" fmla="*/ 600364 w 914400"/>
                <a:gd name="connsiteY21" fmla="*/ 1939636 h 2115127"/>
                <a:gd name="connsiteX22" fmla="*/ 618837 w 914400"/>
                <a:gd name="connsiteY22" fmla="*/ 1828800 h 2115127"/>
                <a:gd name="connsiteX23" fmla="*/ 618837 w 914400"/>
                <a:gd name="connsiteY23" fmla="*/ 1736436 h 2115127"/>
                <a:gd name="connsiteX24" fmla="*/ 711200 w 914400"/>
                <a:gd name="connsiteY24" fmla="*/ 1302327 h 2115127"/>
                <a:gd name="connsiteX25" fmla="*/ 914400 w 914400"/>
                <a:gd name="connsiteY25" fmla="*/ 1283854 h 2115127"/>
                <a:gd name="connsiteX26" fmla="*/ 914400 w 914400"/>
                <a:gd name="connsiteY26" fmla="*/ 1043709 h 2115127"/>
                <a:gd name="connsiteX27" fmla="*/ 748146 w 914400"/>
                <a:gd name="connsiteY27" fmla="*/ 840509 h 2115127"/>
                <a:gd name="connsiteX28" fmla="*/ 748146 w 914400"/>
                <a:gd name="connsiteY28" fmla="*/ 729673 h 2115127"/>
                <a:gd name="connsiteX29" fmla="*/ 748146 w 914400"/>
                <a:gd name="connsiteY29" fmla="*/ 554182 h 2115127"/>
                <a:gd name="connsiteX30" fmla="*/ 729673 w 914400"/>
                <a:gd name="connsiteY30" fmla="*/ 350982 h 2115127"/>
                <a:gd name="connsiteX31" fmla="*/ 674255 w 914400"/>
                <a:gd name="connsiteY31" fmla="*/ 249382 h 2115127"/>
                <a:gd name="connsiteX0" fmla="*/ 674255 w 914400"/>
                <a:gd name="connsiteY0" fmla="*/ 290945 h 2156690"/>
                <a:gd name="connsiteX1" fmla="*/ 729673 w 914400"/>
                <a:gd name="connsiteY1" fmla="*/ 143163 h 2156690"/>
                <a:gd name="connsiteX2" fmla="*/ 683491 w 914400"/>
                <a:gd name="connsiteY2" fmla="*/ 41563 h 2156690"/>
                <a:gd name="connsiteX3" fmla="*/ 578024 w 914400"/>
                <a:gd name="connsiteY3" fmla="*/ 0 h 2156690"/>
                <a:gd name="connsiteX4" fmla="*/ 452582 w 914400"/>
                <a:gd name="connsiteY4" fmla="*/ 50799 h 2156690"/>
                <a:gd name="connsiteX5" fmla="*/ 378691 w 914400"/>
                <a:gd name="connsiteY5" fmla="*/ 161636 h 2156690"/>
                <a:gd name="connsiteX6" fmla="*/ 434110 w 914400"/>
                <a:gd name="connsiteY6" fmla="*/ 244763 h 2156690"/>
                <a:gd name="connsiteX7" fmla="*/ 258619 w 914400"/>
                <a:gd name="connsiteY7" fmla="*/ 309417 h 2156690"/>
                <a:gd name="connsiteX8" fmla="*/ 73891 w 914400"/>
                <a:gd name="connsiteY8" fmla="*/ 604981 h 2156690"/>
                <a:gd name="connsiteX9" fmla="*/ 0 w 914400"/>
                <a:gd name="connsiteY9" fmla="*/ 715817 h 2156690"/>
                <a:gd name="connsiteX10" fmla="*/ 129310 w 914400"/>
                <a:gd name="connsiteY10" fmla="*/ 900545 h 2156690"/>
                <a:gd name="connsiteX11" fmla="*/ 120073 w 914400"/>
                <a:gd name="connsiteY11" fmla="*/ 1057563 h 2156690"/>
                <a:gd name="connsiteX12" fmla="*/ 157019 w 914400"/>
                <a:gd name="connsiteY12" fmla="*/ 1159163 h 2156690"/>
                <a:gd name="connsiteX13" fmla="*/ 73891 w 914400"/>
                <a:gd name="connsiteY13" fmla="*/ 2036617 h 2156690"/>
                <a:gd name="connsiteX14" fmla="*/ 83128 w 914400"/>
                <a:gd name="connsiteY14" fmla="*/ 2119745 h 2156690"/>
                <a:gd name="connsiteX15" fmla="*/ 240146 w 914400"/>
                <a:gd name="connsiteY15" fmla="*/ 1186872 h 2156690"/>
                <a:gd name="connsiteX16" fmla="*/ 323273 w 914400"/>
                <a:gd name="connsiteY16" fmla="*/ 1408545 h 2156690"/>
                <a:gd name="connsiteX17" fmla="*/ 341746 w 914400"/>
                <a:gd name="connsiteY17" fmla="*/ 1741054 h 2156690"/>
                <a:gd name="connsiteX18" fmla="*/ 332510 w 914400"/>
                <a:gd name="connsiteY18" fmla="*/ 1971963 h 2156690"/>
                <a:gd name="connsiteX19" fmla="*/ 314037 w 914400"/>
                <a:gd name="connsiteY19" fmla="*/ 2128981 h 2156690"/>
                <a:gd name="connsiteX20" fmla="*/ 655782 w 914400"/>
                <a:gd name="connsiteY20" fmla="*/ 2156690 h 2156690"/>
                <a:gd name="connsiteX21" fmla="*/ 729673 w 914400"/>
                <a:gd name="connsiteY21" fmla="*/ 2101272 h 2156690"/>
                <a:gd name="connsiteX22" fmla="*/ 600364 w 914400"/>
                <a:gd name="connsiteY22" fmla="*/ 1981199 h 2156690"/>
                <a:gd name="connsiteX23" fmla="*/ 618837 w 914400"/>
                <a:gd name="connsiteY23" fmla="*/ 1870363 h 2156690"/>
                <a:gd name="connsiteX24" fmla="*/ 618837 w 914400"/>
                <a:gd name="connsiteY24" fmla="*/ 1777999 h 2156690"/>
                <a:gd name="connsiteX25" fmla="*/ 711200 w 914400"/>
                <a:gd name="connsiteY25" fmla="*/ 1343890 h 2156690"/>
                <a:gd name="connsiteX26" fmla="*/ 914400 w 914400"/>
                <a:gd name="connsiteY26" fmla="*/ 1325417 h 2156690"/>
                <a:gd name="connsiteX27" fmla="*/ 914400 w 914400"/>
                <a:gd name="connsiteY27" fmla="*/ 1085272 h 2156690"/>
                <a:gd name="connsiteX28" fmla="*/ 748146 w 914400"/>
                <a:gd name="connsiteY28" fmla="*/ 882072 h 2156690"/>
                <a:gd name="connsiteX29" fmla="*/ 748146 w 914400"/>
                <a:gd name="connsiteY29" fmla="*/ 771236 h 2156690"/>
                <a:gd name="connsiteX30" fmla="*/ 748146 w 914400"/>
                <a:gd name="connsiteY30" fmla="*/ 595745 h 2156690"/>
                <a:gd name="connsiteX31" fmla="*/ 729673 w 914400"/>
                <a:gd name="connsiteY31" fmla="*/ 392545 h 2156690"/>
                <a:gd name="connsiteX32" fmla="*/ 674255 w 914400"/>
                <a:gd name="connsiteY32" fmla="*/ 290945 h 2156690"/>
                <a:gd name="connsiteX0" fmla="*/ 609600 w 849745"/>
                <a:gd name="connsiteY0" fmla="*/ 290945 h 2156690"/>
                <a:gd name="connsiteX1" fmla="*/ 665018 w 849745"/>
                <a:gd name="connsiteY1" fmla="*/ 143163 h 2156690"/>
                <a:gd name="connsiteX2" fmla="*/ 618836 w 849745"/>
                <a:gd name="connsiteY2" fmla="*/ 41563 h 2156690"/>
                <a:gd name="connsiteX3" fmla="*/ 513369 w 849745"/>
                <a:gd name="connsiteY3" fmla="*/ 0 h 2156690"/>
                <a:gd name="connsiteX4" fmla="*/ 387927 w 849745"/>
                <a:gd name="connsiteY4" fmla="*/ 50799 h 2156690"/>
                <a:gd name="connsiteX5" fmla="*/ 314036 w 849745"/>
                <a:gd name="connsiteY5" fmla="*/ 161636 h 2156690"/>
                <a:gd name="connsiteX6" fmla="*/ 369455 w 849745"/>
                <a:gd name="connsiteY6" fmla="*/ 244763 h 2156690"/>
                <a:gd name="connsiteX7" fmla="*/ 193964 w 849745"/>
                <a:gd name="connsiteY7" fmla="*/ 309417 h 2156690"/>
                <a:gd name="connsiteX8" fmla="*/ 9236 w 849745"/>
                <a:gd name="connsiteY8" fmla="*/ 604981 h 2156690"/>
                <a:gd name="connsiteX9" fmla="*/ 0 w 849745"/>
                <a:gd name="connsiteY9" fmla="*/ 743526 h 2156690"/>
                <a:gd name="connsiteX10" fmla="*/ 64655 w 849745"/>
                <a:gd name="connsiteY10" fmla="*/ 900545 h 2156690"/>
                <a:gd name="connsiteX11" fmla="*/ 55418 w 849745"/>
                <a:gd name="connsiteY11" fmla="*/ 1057563 h 2156690"/>
                <a:gd name="connsiteX12" fmla="*/ 92364 w 849745"/>
                <a:gd name="connsiteY12" fmla="*/ 1159163 h 2156690"/>
                <a:gd name="connsiteX13" fmla="*/ 9236 w 849745"/>
                <a:gd name="connsiteY13" fmla="*/ 2036617 h 2156690"/>
                <a:gd name="connsiteX14" fmla="*/ 18473 w 849745"/>
                <a:gd name="connsiteY14" fmla="*/ 2119745 h 2156690"/>
                <a:gd name="connsiteX15" fmla="*/ 175491 w 849745"/>
                <a:gd name="connsiteY15" fmla="*/ 1186872 h 2156690"/>
                <a:gd name="connsiteX16" fmla="*/ 258618 w 849745"/>
                <a:gd name="connsiteY16" fmla="*/ 1408545 h 2156690"/>
                <a:gd name="connsiteX17" fmla="*/ 277091 w 849745"/>
                <a:gd name="connsiteY17" fmla="*/ 1741054 h 2156690"/>
                <a:gd name="connsiteX18" fmla="*/ 267855 w 849745"/>
                <a:gd name="connsiteY18" fmla="*/ 1971963 h 2156690"/>
                <a:gd name="connsiteX19" fmla="*/ 249382 w 849745"/>
                <a:gd name="connsiteY19" fmla="*/ 2128981 h 2156690"/>
                <a:gd name="connsiteX20" fmla="*/ 591127 w 849745"/>
                <a:gd name="connsiteY20" fmla="*/ 2156690 h 2156690"/>
                <a:gd name="connsiteX21" fmla="*/ 665018 w 849745"/>
                <a:gd name="connsiteY21" fmla="*/ 2101272 h 2156690"/>
                <a:gd name="connsiteX22" fmla="*/ 535709 w 849745"/>
                <a:gd name="connsiteY22" fmla="*/ 1981199 h 2156690"/>
                <a:gd name="connsiteX23" fmla="*/ 554182 w 849745"/>
                <a:gd name="connsiteY23" fmla="*/ 1870363 h 2156690"/>
                <a:gd name="connsiteX24" fmla="*/ 554182 w 849745"/>
                <a:gd name="connsiteY24" fmla="*/ 1777999 h 2156690"/>
                <a:gd name="connsiteX25" fmla="*/ 646545 w 849745"/>
                <a:gd name="connsiteY25" fmla="*/ 1343890 h 2156690"/>
                <a:gd name="connsiteX26" fmla="*/ 849745 w 849745"/>
                <a:gd name="connsiteY26" fmla="*/ 1325417 h 2156690"/>
                <a:gd name="connsiteX27" fmla="*/ 849745 w 849745"/>
                <a:gd name="connsiteY27" fmla="*/ 1085272 h 2156690"/>
                <a:gd name="connsiteX28" fmla="*/ 683491 w 849745"/>
                <a:gd name="connsiteY28" fmla="*/ 882072 h 2156690"/>
                <a:gd name="connsiteX29" fmla="*/ 683491 w 849745"/>
                <a:gd name="connsiteY29" fmla="*/ 771236 h 2156690"/>
                <a:gd name="connsiteX30" fmla="*/ 683491 w 849745"/>
                <a:gd name="connsiteY30" fmla="*/ 595745 h 2156690"/>
                <a:gd name="connsiteX31" fmla="*/ 665018 w 849745"/>
                <a:gd name="connsiteY31" fmla="*/ 392545 h 2156690"/>
                <a:gd name="connsiteX32" fmla="*/ 609600 w 849745"/>
                <a:gd name="connsiteY32" fmla="*/ 290945 h 2156690"/>
                <a:gd name="connsiteX0" fmla="*/ 609600 w 849745"/>
                <a:gd name="connsiteY0" fmla="*/ 290945 h 2156690"/>
                <a:gd name="connsiteX1" fmla="*/ 665018 w 849745"/>
                <a:gd name="connsiteY1" fmla="*/ 143163 h 2156690"/>
                <a:gd name="connsiteX2" fmla="*/ 618836 w 849745"/>
                <a:gd name="connsiteY2" fmla="*/ 41563 h 2156690"/>
                <a:gd name="connsiteX3" fmla="*/ 513369 w 849745"/>
                <a:gd name="connsiteY3" fmla="*/ 0 h 2156690"/>
                <a:gd name="connsiteX4" fmla="*/ 387927 w 849745"/>
                <a:gd name="connsiteY4" fmla="*/ 50799 h 2156690"/>
                <a:gd name="connsiteX5" fmla="*/ 314036 w 849745"/>
                <a:gd name="connsiteY5" fmla="*/ 161636 h 2156690"/>
                <a:gd name="connsiteX6" fmla="*/ 369455 w 849745"/>
                <a:gd name="connsiteY6" fmla="*/ 244763 h 2156690"/>
                <a:gd name="connsiteX7" fmla="*/ 193964 w 849745"/>
                <a:gd name="connsiteY7" fmla="*/ 309417 h 2156690"/>
                <a:gd name="connsiteX8" fmla="*/ 9236 w 849745"/>
                <a:gd name="connsiteY8" fmla="*/ 604981 h 2156690"/>
                <a:gd name="connsiteX9" fmla="*/ 0 w 849745"/>
                <a:gd name="connsiteY9" fmla="*/ 743526 h 2156690"/>
                <a:gd name="connsiteX10" fmla="*/ 64655 w 849745"/>
                <a:gd name="connsiteY10" fmla="*/ 900545 h 2156690"/>
                <a:gd name="connsiteX11" fmla="*/ 55418 w 849745"/>
                <a:gd name="connsiteY11" fmla="*/ 1057563 h 2156690"/>
                <a:gd name="connsiteX12" fmla="*/ 92364 w 849745"/>
                <a:gd name="connsiteY12" fmla="*/ 1159163 h 2156690"/>
                <a:gd name="connsiteX13" fmla="*/ 9236 w 849745"/>
                <a:gd name="connsiteY13" fmla="*/ 2036617 h 2156690"/>
                <a:gd name="connsiteX14" fmla="*/ 18473 w 849745"/>
                <a:gd name="connsiteY14" fmla="*/ 2119745 h 2156690"/>
                <a:gd name="connsiteX15" fmla="*/ 175491 w 849745"/>
                <a:gd name="connsiteY15" fmla="*/ 1186872 h 2156690"/>
                <a:gd name="connsiteX16" fmla="*/ 258618 w 849745"/>
                <a:gd name="connsiteY16" fmla="*/ 1408545 h 2156690"/>
                <a:gd name="connsiteX17" fmla="*/ 277091 w 849745"/>
                <a:gd name="connsiteY17" fmla="*/ 1741054 h 2156690"/>
                <a:gd name="connsiteX18" fmla="*/ 267855 w 849745"/>
                <a:gd name="connsiteY18" fmla="*/ 1971963 h 2156690"/>
                <a:gd name="connsiteX19" fmla="*/ 249382 w 849745"/>
                <a:gd name="connsiteY19" fmla="*/ 2128981 h 2156690"/>
                <a:gd name="connsiteX20" fmla="*/ 591127 w 849745"/>
                <a:gd name="connsiteY20" fmla="*/ 2156690 h 2156690"/>
                <a:gd name="connsiteX21" fmla="*/ 665018 w 849745"/>
                <a:gd name="connsiteY21" fmla="*/ 2101272 h 2156690"/>
                <a:gd name="connsiteX22" fmla="*/ 535709 w 849745"/>
                <a:gd name="connsiteY22" fmla="*/ 1981199 h 2156690"/>
                <a:gd name="connsiteX23" fmla="*/ 554182 w 849745"/>
                <a:gd name="connsiteY23" fmla="*/ 1870363 h 2156690"/>
                <a:gd name="connsiteX24" fmla="*/ 554182 w 849745"/>
                <a:gd name="connsiteY24" fmla="*/ 1777999 h 2156690"/>
                <a:gd name="connsiteX25" fmla="*/ 646545 w 849745"/>
                <a:gd name="connsiteY25" fmla="*/ 1343890 h 2156690"/>
                <a:gd name="connsiteX26" fmla="*/ 831273 w 849745"/>
                <a:gd name="connsiteY26" fmla="*/ 1288471 h 2156690"/>
                <a:gd name="connsiteX27" fmla="*/ 849745 w 849745"/>
                <a:gd name="connsiteY27" fmla="*/ 1085272 h 2156690"/>
                <a:gd name="connsiteX28" fmla="*/ 683491 w 849745"/>
                <a:gd name="connsiteY28" fmla="*/ 882072 h 2156690"/>
                <a:gd name="connsiteX29" fmla="*/ 683491 w 849745"/>
                <a:gd name="connsiteY29" fmla="*/ 771236 h 2156690"/>
                <a:gd name="connsiteX30" fmla="*/ 683491 w 849745"/>
                <a:gd name="connsiteY30" fmla="*/ 595745 h 2156690"/>
                <a:gd name="connsiteX31" fmla="*/ 665018 w 849745"/>
                <a:gd name="connsiteY31" fmla="*/ 392545 h 2156690"/>
                <a:gd name="connsiteX32" fmla="*/ 609600 w 849745"/>
                <a:gd name="connsiteY32" fmla="*/ 290945 h 2156690"/>
                <a:gd name="connsiteX0" fmla="*/ 609600 w 849745"/>
                <a:gd name="connsiteY0" fmla="*/ 290945 h 2156690"/>
                <a:gd name="connsiteX1" fmla="*/ 665018 w 849745"/>
                <a:gd name="connsiteY1" fmla="*/ 143163 h 2156690"/>
                <a:gd name="connsiteX2" fmla="*/ 618836 w 849745"/>
                <a:gd name="connsiteY2" fmla="*/ 41563 h 2156690"/>
                <a:gd name="connsiteX3" fmla="*/ 513369 w 849745"/>
                <a:gd name="connsiteY3" fmla="*/ 0 h 2156690"/>
                <a:gd name="connsiteX4" fmla="*/ 387927 w 849745"/>
                <a:gd name="connsiteY4" fmla="*/ 50799 h 2156690"/>
                <a:gd name="connsiteX5" fmla="*/ 314036 w 849745"/>
                <a:gd name="connsiteY5" fmla="*/ 161636 h 2156690"/>
                <a:gd name="connsiteX6" fmla="*/ 369455 w 849745"/>
                <a:gd name="connsiteY6" fmla="*/ 244763 h 2156690"/>
                <a:gd name="connsiteX7" fmla="*/ 193964 w 849745"/>
                <a:gd name="connsiteY7" fmla="*/ 309417 h 2156690"/>
                <a:gd name="connsiteX8" fmla="*/ 36945 w 849745"/>
                <a:gd name="connsiteY8" fmla="*/ 604981 h 2156690"/>
                <a:gd name="connsiteX9" fmla="*/ 0 w 849745"/>
                <a:gd name="connsiteY9" fmla="*/ 743526 h 2156690"/>
                <a:gd name="connsiteX10" fmla="*/ 64655 w 849745"/>
                <a:gd name="connsiteY10" fmla="*/ 900545 h 2156690"/>
                <a:gd name="connsiteX11" fmla="*/ 55418 w 849745"/>
                <a:gd name="connsiteY11" fmla="*/ 1057563 h 2156690"/>
                <a:gd name="connsiteX12" fmla="*/ 92364 w 849745"/>
                <a:gd name="connsiteY12" fmla="*/ 1159163 h 2156690"/>
                <a:gd name="connsiteX13" fmla="*/ 9236 w 849745"/>
                <a:gd name="connsiteY13" fmla="*/ 2036617 h 2156690"/>
                <a:gd name="connsiteX14" fmla="*/ 18473 w 849745"/>
                <a:gd name="connsiteY14" fmla="*/ 2119745 h 2156690"/>
                <a:gd name="connsiteX15" fmla="*/ 175491 w 849745"/>
                <a:gd name="connsiteY15" fmla="*/ 1186872 h 2156690"/>
                <a:gd name="connsiteX16" fmla="*/ 258618 w 849745"/>
                <a:gd name="connsiteY16" fmla="*/ 1408545 h 2156690"/>
                <a:gd name="connsiteX17" fmla="*/ 277091 w 849745"/>
                <a:gd name="connsiteY17" fmla="*/ 1741054 h 2156690"/>
                <a:gd name="connsiteX18" fmla="*/ 267855 w 849745"/>
                <a:gd name="connsiteY18" fmla="*/ 1971963 h 2156690"/>
                <a:gd name="connsiteX19" fmla="*/ 249382 w 849745"/>
                <a:gd name="connsiteY19" fmla="*/ 2128981 h 2156690"/>
                <a:gd name="connsiteX20" fmla="*/ 591127 w 849745"/>
                <a:gd name="connsiteY20" fmla="*/ 2156690 h 2156690"/>
                <a:gd name="connsiteX21" fmla="*/ 665018 w 849745"/>
                <a:gd name="connsiteY21" fmla="*/ 2101272 h 2156690"/>
                <a:gd name="connsiteX22" fmla="*/ 535709 w 849745"/>
                <a:gd name="connsiteY22" fmla="*/ 1981199 h 2156690"/>
                <a:gd name="connsiteX23" fmla="*/ 554182 w 849745"/>
                <a:gd name="connsiteY23" fmla="*/ 1870363 h 2156690"/>
                <a:gd name="connsiteX24" fmla="*/ 554182 w 849745"/>
                <a:gd name="connsiteY24" fmla="*/ 1777999 h 2156690"/>
                <a:gd name="connsiteX25" fmla="*/ 646545 w 849745"/>
                <a:gd name="connsiteY25" fmla="*/ 1343890 h 2156690"/>
                <a:gd name="connsiteX26" fmla="*/ 831273 w 849745"/>
                <a:gd name="connsiteY26" fmla="*/ 1288471 h 2156690"/>
                <a:gd name="connsiteX27" fmla="*/ 849745 w 849745"/>
                <a:gd name="connsiteY27" fmla="*/ 1085272 h 2156690"/>
                <a:gd name="connsiteX28" fmla="*/ 683491 w 849745"/>
                <a:gd name="connsiteY28" fmla="*/ 882072 h 2156690"/>
                <a:gd name="connsiteX29" fmla="*/ 683491 w 849745"/>
                <a:gd name="connsiteY29" fmla="*/ 771236 h 2156690"/>
                <a:gd name="connsiteX30" fmla="*/ 683491 w 849745"/>
                <a:gd name="connsiteY30" fmla="*/ 595745 h 2156690"/>
                <a:gd name="connsiteX31" fmla="*/ 665018 w 849745"/>
                <a:gd name="connsiteY31" fmla="*/ 392545 h 2156690"/>
                <a:gd name="connsiteX32" fmla="*/ 609600 w 849745"/>
                <a:gd name="connsiteY32" fmla="*/ 290945 h 2156690"/>
                <a:gd name="connsiteX0" fmla="*/ 609600 w 849745"/>
                <a:gd name="connsiteY0" fmla="*/ 290945 h 2156690"/>
                <a:gd name="connsiteX1" fmla="*/ 665018 w 849745"/>
                <a:gd name="connsiteY1" fmla="*/ 143163 h 2156690"/>
                <a:gd name="connsiteX2" fmla="*/ 618836 w 849745"/>
                <a:gd name="connsiteY2" fmla="*/ 41563 h 2156690"/>
                <a:gd name="connsiteX3" fmla="*/ 513369 w 849745"/>
                <a:gd name="connsiteY3" fmla="*/ 0 h 2156690"/>
                <a:gd name="connsiteX4" fmla="*/ 387927 w 849745"/>
                <a:gd name="connsiteY4" fmla="*/ 50799 h 2156690"/>
                <a:gd name="connsiteX5" fmla="*/ 314036 w 849745"/>
                <a:gd name="connsiteY5" fmla="*/ 161636 h 2156690"/>
                <a:gd name="connsiteX6" fmla="*/ 369455 w 849745"/>
                <a:gd name="connsiteY6" fmla="*/ 244763 h 2156690"/>
                <a:gd name="connsiteX7" fmla="*/ 193964 w 849745"/>
                <a:gd name="connsiteY7" fmla="*/ 309417 h 2156690"/>
                <a:gd name="connsiteX8" fmla="*/ 36945 w 849745"/>
                <a:gd name="connsiteY8" fmla="*/ 604981 h 2156690"/>
                <a:gd name="connsiteX9" fmla="*/ 0 w 849745"/>
                <a:gd name="connsiteY9" fmla="*/ 743526 h 2156690"/>
                <a:gd name="connsiteX10" fmla="*/ 64655 w 849745"/>
                <a:gd name="connsiteY10" fmla="*/ 900545 h 2156690"/>
                <a:gd name="connsiteX11" fmla="*/ 55418 w 849745"/>
                <a:gd name="connsiteY11" fmla="*/ 1057563 h 2156690"/>
                <a:gd name="connsiteX12" fmla="*/ 92364 w 849745"/>
                <a:gd name="connsiteY12" fmla="*/ 1159163 h 2156690"/>
                <a:gd name="connsiteX13" fmla="*/ 9236 w 849745"/>
                <a:gd name="connsiteY13" fmla="*/ 2036617 h 2156690"/>
                <a:gd name="connsiteX14" fmla="*/ 18473 w 849745"/>
                <a:gd name="connsiteY14" fmla="*/ 2119745 h 2156690"/>
                <a:gd name="connsiteX15" fmla="*/ 175491 w 849745"/>
                <a:gd name="connsiteY15" fmla="*/ 1186872 h 2156690"/>
                <a:gd name="connsiteX16" fmla="*/ 258618 w 849745"/>
                <a:gd name="connsiteY16" fmla="*/ 1408545 h 2156690"/>
                <a:gd name="connsiteX17" fmla="*/ 277091 w 849745"/>
                <a:gd name="connsiteY17" fmla="*/ 1741054 h 2156690"/>
                <a:gd name="connsiteX18" fmla="*/ 267855 w 849745"/>
                <a:gd name="connsiteY18" fmla="*/ 1971963 h 2156690"/>
                <a:gd name="connsiteX19" fmla="*/ 249382 w 849745"/>
                <a:gd name="connsiteY19" fmla="*/ 2128981 h 2156690"/>
                <a:gd name="connsiteX20" fmla="*/ 591127 w 849745"/>
                <a:gd name="connsiteY20" fmla="*/ 2156690 h 2156690"/>
                <a:gd name="connsiteX21" fmla="*/ 665018 w 849745"/>
                <a:gd name="connsiteY21" fmla="*/ 2101272 h 2156690"/>
                <a:gd name="connsiteX22" fmla="*/ 535709 w 849745"/>
                <a:gd name="connsiteY22" fmla="*/ 1981199 h 2156690"/>
                <a:gd name="connsiteX23" fmla="*/ 554182 w 849745"/>
                <a:gd name="connsiteY23" fmla="*/ 1870363 h 2156690"/>
                <a:gd name="connsiteX24" fmla="*/ 554182 w 849745"/>
                <a:gd name="connsiteY24" fmla="*/ 1777999 h 2156690"/>
                <a:gd name="connsiteX25" fmla="*/ 646545 w 849745"/>
                <a:gd name="connsiteY25" fmla="*/ 1343890 h 2156690"/>
                <a:gd name="connsiteX26" fmla="*/ 831273 w 849745"/>
                <a:gd name="connsiteY26" fmla="*/ 1288471 h 2156690"/>
                <a:gd name="connsiteX27" fmla="*/ 849745 w 849745"/>
                <a:gd name="connsiteY27" fmla="*/ 1085272 h 2156690"/>
                <a:gd name="connsiteX28" fmla="*/ 683491 w 849745"/>
                <a:gd name="connsiteY28" fmla="*/ 882072 h 2156690"/>
                <a:gd name="connsiteX29" fmla="*/ 683491 w 849745"/>
                <a:gd name="connsiteY29" fmla="*/ 771236 h 2156690"/>
                <a:gd name="connsiteX30" fmla="*/ 683491 w 849745"/>
                <a:gd name="connsiteY30" fmla="*/ 595745 h 2156690"/>
                <a:gd name="connsiteX31" fmla="*/ 665018 w 849745"/>
                <a:gd name="connsiteY31" fmla="*/ 392545 h 2156690"/>
                <a:gd name="connsiteX32" fmla="*/ 609600 w 849745"/>
                <a:gd name="connsiteY32" fmla="*/ 290945 h 2156690"/>
                <a:gd name="connsiteX0" fmla="*/ 609600 w 849745"/>
                <a:gd name="connsiteY0" fmla="*/ 290945 h 2156690"/>
                <a:gd name="connsiteX1" fmla="*/ 665018 w 849745"/>
                <a:gd name="connsiteY1" fmla="*/ 143163 h 2156690"/>
                <a:gd name="connsiteX2" fmla="*/ 618836 w 849745"/>
                <a:gd name="connsiteY2" fmla="*/ 41563 h 2156690"/>
                <a:gd name="connsiteX3" fmla="*/ 513369 w 849745"/>
                <a:gd name="connsiteY3" fmla="*/ 0 h 2156690"/>
                <a:gd name="connsiteX4" fmla="*/ 387927 w 849745"/>
                <a:gd name="connsiteY4" fmla="*/ 50799 h 2156690"/>
                <a:gd name="connsiteX5" fmla="*/ 314036 w 849745"/>
                <a:gd name="connsiteY5" fmla="*/ 161636 h 2156690"/>
                <a:gd name="connsiteX6" fmla="*/ 369455 w 849745"/>
                <a:gd name="connsiteY6" fmla="*/ 244763 h 2156690"/>
                <a:gd name="connsiteX7" fmla="*/ 193964 w 849745"/>
                <a:gd name="connsiteY7" fmla="*/ 309417 h 2156690"/>
                <a:gd name="connsiteX8" fmla="*/ 36945 w 849745"/>
                <a:gd name="connsiteY8" fmla="*/ 604981 h 2156690"/>
                <a:gd name="connsiteX9" fmla="*/ 0 w 849745"/>
                <a:gd name="connsiteY9" fmla="*/ 743526 h 2156690"/>
                <a:gd name="connsiteX10" fmla="*/ 64655 w 849745"/>
                <a:gd name="connsiteY10" fmla="*/ 900545 h 2156690"/>
                <a:gd name="connsiteX11" fmla="*/ 55418 w 849745"/>
                <a:gd name="connsiteY11" fmla="*/ 1057563 h 2156690"/>
                <a:gd name="connsiteX12" fmla="*/ 92364 w 849745"/>
                <a:gd name="connsiteY12" fmla="*/ 1159163 h 2156690"/>
                <a:gd name="connsiteX13" fmla="*/ 9236 w 849745"/>
                <a:gd name="connsiteY13" fmla="*/ 2036617 h 2156690"/>
                <a:gd name="connsiteX14" fmla="*/ 18473 w 849745"/>
                <a:gd name="connsiteY14" fmla="*/ 2119745 h 2156690"/>
                <a:gd name="connsiteX15" fmla="*/ 175491 w 849745"/>
                <a:gd name="connsiteY15" fmla="*/ 1186872 h 2156690"/>
                <a:gd name="connsiteX16" fmla="*/ 258618 w 849745"/>
                <a:gd name="connsiteY16" fmla="*/ 1408545 h 2156690"/>
                <a:gd name="connsiteX17" fmla="*/ 277091 w 849745"/>
                <a:gd name="connsiteY17" fmla="*/ 1741054 h 2156690"/>
                <a:gd name="connsiteX18" fmla="*/ 267855 w 849745"/>
                <a:gd name="connsiteY18" fmla="*/ 1971963 h 2156690"/>
                <a:gd name="connsiteX19" fmla="*/ 249382 w 849745"/>
                <a:gd name="connsiteY19" fmla="*/ 2128981 h 2156690"/>
                <a:gd name="connsiteX20" fmla="*/ 591127 w 849745"/>
                <a:gd name="connsiteY20" fmla="*/ 2156690 h 2156690"/>
                <a:gd name="connsiteX21" fmla="*/ 665018 w 849745"/>
                <a:gd name="connsiteY21" fmla="*/ 2101272 h 2156690"/>
                <a:gd name="connsiteX22" fmla="*/ 535709 w 849745"/>
                <a:gd name="connsiteY22" fmla="*/ 1981199 h 2156690"/>
                <a:gd name="connsiteX23" fmla="*/ 554182 w 849745"/>
                <a:gd name="connsiteY23" fmla="*/ 1870363 h 2156690"/>
                <a:gd name="connsiteX24" fmla="*/ 554182 w 849745"/>
                <a:gd name="connsiteY24" fmla="*/ 1777999 h 2156690"/>
                <a:gd name="connsiteX25" fmla="*/ 646545 w 849745"/>
                <a:gd name="connsiteY25" fmla="*/ 1343890 h 2156690"/>
                <a:gd name="connsiteX26" fmla="*/ 831273 w 849745"/>
                <a:gd name="connsiteY26" fmla="*/ 1288471 h 2156690"/>
                <a:gd name="connsiteX27" fmla="*/ 849745 w 849745"/>
                <a:gd name="connsiteY27" fmla="*/ 1085272 h 2156690"/>
                <a:gd name="connsiteX28" fmla="*/ 683491 w 849745"/>
                <a:gd name="connsiteY28" fmla="*/ 882072 h 2156690"/>
                <a:gd name="connsiteX29" fmla="*/ 683491 w 849745"/>
                <a:gd name="connsiteY29" fmla="*/ 771236 h 2156690"/>
                <a:gd name="connsiteX30" fmla="*/ 683491 w 849745"/>
                <a:gd name="connsiteY30" fmla="*/ 595745 h 2156690"/>
                <a:gd name="connsiteX31" fmla="*/ 665018 w 849745"/>
                <a:gd name="connsiteY31" fmla="*/ 392545 h 2156690"/>
                <a:gd name="connsiteX32" fmla="*/ 609600 w 849745"/>
                <a:gd name="connsiteY32" fmla="*/ 290945 h 2156690"/>
                <a:gd name="connsiteX0" fmla="*/ 609600 w 849745"/>
                <a:gd name="connsiteY0" fmla="*/ 291031 h 2156776"/>
                <a:gd name="connsiteX1" fmla="*/ 665018 w 849745"/>
                <a:gd name="connsiteY1" fmla="*/ 143249 h 2156776"/>
                <a:gd name="connsiteX2" fmla="*/ 618836 w 849745"/>
                <a:gd name="connsiteY2" fmla="*/ 41649 h 2156776"/>
                <a:gd name="connsiteX3" fmla="*/ 513369 w 849745"/>
                <a:gd name="connsiteY3" fmla="*/ 86 h 2156776"/>
                <a:gd name="connsiteX4" fmla="*/ 387927 w 849745"/>
                <a:gd name="connsiteY4" fmla="*/ 50885 h 2156776"/>
                <a:gd name="connsiteX5" fmla="*/ 314036 w 849745"/>
                <a:gd name="connsiteY5" fmla="*/ 161722 h 2156776"/>
                <a:gd name="connsiteX6" fmla="*/ 369455 w 849745"/>
                <a:gd name="connsiteY6" fmla="*/ 244849 h 2156776"/>
                <a:gd name="connsiteX7" fmla="*/ 193964 w 849745"/>
                <a:gd name="connsiteY7" fmla="*/ 309503 h 2156776"/>
                <a:gd name="connsiteX8" fmla="*/ 36945 w 849745"/>
                <a:gd name="connsiteY8" fmla="*/ 605067 h 2156776"/>
                <a:gd name="connsiteX9" fmla="*/ 0 w 849745"/>
                <a:gd name="connsiteY9" fmla="*/ 743612 h 2156776"/>
                <a:gd name="connsiteX10" fmla="*/ 64655 w 849745"/>
                <a:gd name="connsiteY10" fmla="*/ 900631 h 2156776"/>
                <a:gd name="connsiteX11" fmla="*/ 55418 w 849745"/>
                <a:gd name="connsiteY11" fmla="*/ 1057649 h 2156776"/>
                <a:gd name="connsiteX12" fmla="*/ 92364 w 849745"/>
                <a:gd name="connsiteY12" fmla="*/ 1159249 h 2156776"/>
                <a:gd name="connsiteX13" fmla="*/ 9236 w 849745"/>
                <a:gd name="connsiteY13" fmla="*/ 2036703 h 2156776"/>
                <a:gd name="connsiteX14" fmla="*/ 18473 w 849745"/>
                <a:gd name="connsiteY14" fmla="*/ 2119831 h 2156776"/>
                <a:gd name="connsiteX15" fmla="*/ 175491 w 849745"/>
                <a:gd name="connsiteY15" fmla="*/ 1186958 h 2156776"/>
                <a:gd name="connsiteX16" fmla="*/ 258618 w 849745"/>
                <a:gd name="connsiteY16" fmla="*/ 1408631 h 2156776"/>
                <a:gd name="connsiteX17" fmla="*/ 277091 w 849745"/>
                <a:gd name="connsiteY17" fmla="*/ 1741140 h 2156776"/>
                <a:gd name="connsiteX18" fmla="*/ 267855 w 849745"/>
                <a:gd name="connsiteY18" fmla="*/ 1972049 h 2156776"/>
                <a:gd name="connsiteX19" fmla="*/ 249382 w 849745"/>
                <a:gd name="connsiteY19" fmla="*/ 2129067 h 2156776"/>
                <a:gd name="connsiteX20" fmla="*/ 591127 w 849745"/>
                <a:gd name="connsiteY20" fmla="*/ 2156776 h 2156776"/>
                <a:gd name="connsiteX21" fmla="*/ 665018 w 849745"/>
                <a:gd name="connsiteY21" fmla="*/ 2101358 h 2156776"/>
                <a:gd name="connsiteX22" fmla="*/ 535709 w 849745"/>
                <a:gd name="connsiteY22" fmla="*/ 1981285 h 2156776"/>
                <a:gd name="connsiteX23" fmla="*/ 554182 w 849745"/>
                <a:gd name="connsiteY23" fmla="*/ 1870449 h 2156776"/>
                <a:gd name="connsiteX24" fmla="*/ 554182 w 849745"/>
                <a:gd name="connsiteY24" fmla="*/ 1778085 h 2156776"/>
                <a:gd name="connsiteX25" fmla="*/ 646545 w 849745"/>
                <a:gd name="connsiteY25" fmla="*/ 1343976 h 2156776"/>
                <a:gd name="connsiteX26" fmla="*/ 831273 w 849745"/>
                <a:gd name="connsiteY26" fmla="*/ 1288557 h 2156776"/>
                <a:gd name="connsiteX27" fmla="*/ 849745 w 849745"/>
                <a:gd name="connsiteY27" fmla="*/ 1085358 h 2156776"/>
                <a:gd name="connsiteX28" fmla="*/ 683491 w 849745"/>
                <a:gd name="connsiteY28" fmla="*/ 882158 h 2156776"/>
                <a:gd name="connsiteX29" fmla="*/ 683491 w 849745"/>
                <a:gd name="connsiteY29" fmla="*/ 771322 h 2156776"/>
                <a:gd name="connsiteX30" fmla="*/ 683491 w 849745"/>
                <a:gd name="connsiteY30" fmla="*/ 595831 h 2156776"/>
                <a:gd name="connsiteX31" fmla="*/ 665018 w 849745"/>
                <a:gd name="connsiteY31" fmla="*/ 392631 h 2156776"/>
                <a:gd name="connsiteX32" fmla="*/ 609600 w 849745"/>
                <a:gd name="connsiteY32" fmla="*/ 291031 h 2156776"/>
                <a:gd name="connsiteX0" fmla="*/ 609600 w 849745"/>
                <a:gd name="connsiteY0" fmla="*/ 291031 h 2156776"/>
                <a:gd name="connsiteX1" fmla="*/ 665018 w 849745"/>
                <a:gd name="connsiteY1" fmla="*/ 143249 h 2156776"/>
                <a:gd name="connsiteX2" fmla="*/ 618836 w 849745"/>
                <a:gd name="connsiteY2" fmla="*/ 41649 h 2156776"/>
                <a:gd name="connsiteX3" fmla="*/ 513369 w 849745"/>
                <a:gd name="connsiteY3" fmla="*/ 86 h 2156776"/>
                <a:gd name="connsiteX4" fmla="*/ 387927 w 849745"/>
                <a:gd name="connsiteY4" fmla="*/ 50885 h 2156776"/>
                <a:gd name="connsiteX5" fmla="*/ 314036 w 849745"/>
                <a:gd name="connsiteY5" fmla="*/ 161722 h 2156776"/>
                <a:gd name="connsiteX6" fmla="*/ 369455 w 849745"/>
                <a:gd name="connsiteY6" fmla="*/ 244849 h 2156776"/>
                <a:gd name="connsiteX7" fmla="*/ 193964 w 849745"/>
                <a:gd name="connsiteY7" fmla="*/ 309503 h 2156776"/>
                <a:gd name="connsiteX8" fmla="*/ 36945 w 849745"/>
                <a:gd name="connsiteY8" fmla="*/ 605067 h 2156776"/>
                <a:gd name="connsiteX9" fmla="*/ 0 w 849745"/>
                <a:gd name="connsiteY9" fmla="*/ 743612 h 2156776"/>
                <a:gd name="connsiteX10" fmla="*/ 64655 w 849745"/>
                <a:gd name="connsiteY10" fmla="*/ 900631 h 2156776"/>
                <a:gd name="connsiteX11" fmla="*/ 55418 w 849745"/>
                <a:gd name="connsiteY11" fmla="*/ 1057649 h 2156776"/>
                <a:gd name="connsiteX12" fmla="*/ 92364 w 849745"/>
                <a:gd name="connsiteY12" fmla="*/ 1159249 h 2156776"/>
                <a:gd name="connsiteX13" fmla="*/ 9236 w 849745"/>
                <a:gd name="connsiteY13" fmla="*/ 2036703 h 2156776"/>
                <a:gd name="connsiteX14" fmla="*/ 18473 w 849745"/>
                <a:gd name="connsiteY14" fmla="*/ 2119831 h 2156776"/>
                <a:gd name="connsiteX15" fmla="*/ 175491 w 849745"/>
                <a:gd name="connsiteY15" fmla="*/ 1186958 h 2156776"/>
                <a:gd name="connsiteX16" fmla="*/ 258618 w 849745"/>
                <a:gd name="connsiteY16" fmla="*/ 1408631 h 2156776"/>
                <a:gd name="connsiteX17" fmla="*/ 277091 w 849745"/>
                <a:gd name="connsiteY17" fmla="*/ 1741140 h 2156776"/>
                <a:gd name="connsiteX18" fmla="*/ 267855 w 849745"/>
                <a:gd name="connsiteY18" fmla="*/ 1972049 h 2156776"/>
                <a:gd name="connsiteX19" fmla="*/ 249382 w 849745"/>
                <a:gd name="connsiteY19" fmla="*/ 2129067 h 2156776"/>
                <a:gd name="connsiteX20" fmla="*/ 591127 w 849745"/>
                <a:gd name="connsiteY20" fmla="*/ 2156776 h 2156776"/>
                <a:gd name="connsiteX21" fmla="*/ 665018 w 849745"/>
                <a:gd name="connsiteY21" fmla="*/ 2101358 h 2156776"/>
                <a:gd name="connsiteX22" fmla="*/ 535709 w 849745"/>
                <a:gd name="connsiteY22" fmla="*/ 1981285 h 2156776"/>
                <a:gd name="connsiteX23" fmla="*/ 554182 w 849745"/>
                <a:gd name="connsiteY23" fmla="*/ 1870449 h 2156776"/>
                <a:gd name="connsiteX24" fmla="*/ 554182 w 849745"/>
                <a:gd name="connsiteY24" fmla="*/ 1778085 h 2156776"/>
                <a:gd name="connsiteX25" fmla="*/ 646545 w 849745"/>
                <a:gd name="connsiteY25" fmla="*/ 1343976 h 2156776"/>
                <a:gd name="connsiteX26" fmla="*/ 831273 w 849745"/>
                <a:gd name="connsiteY26" fmla="*/ 1288557 h 2156776"/>
                <a:gd name="connsiteX27" fmla="*/ 849745 w 849745"/>
                <a:gd name="connsiteY27" fmla="*/ 1085358 h 2156776"/>
                <a:gd name="connsiteX28" fmla="*/ 683491 w 849745"/>
                <a:gd name="connsiteY28" fmla="*/ 882158 h 2156776"/>
                <a:gd name="connsiteX29" fmla="*/ 683491 w 849745"/>
                <a:gd name="connsiteY29" fmla="*/ 771322 h 2156776"/>
                <a:gd name="connsiteX30" fmla="*/ 683491 w 849745"/>
                <a:gd name="connsiteY30" fmla="*/ 595831 h 2156776"/>
                <a:gd name="connsiteX31" fmla="*/ 665018 w 849745"/>
                <a:gd name="connsiteY31" fmla="*/ 392631 h 2156776"/>
                <a:gd name="connsiteX32" fmla="*/ 609600 w 849745"/>
                <a:gd name="connsiteY32" fmla="*/ 291031 h 2156776"/>
                <a:gd name="connsiteX0" fmla="*/ 609600 w 849745"/>
                <a:gd name="connsiteY0" fmla="*/ 291031 h 2156776"/>
                <a:gd name="connsiteX1" fmla="*/ 665018 w 849745"/>
                <a:gd name="connsiteY1" fmla="*/ 143249 h 2156776"/>
                <a:gd name="connsiteX2" fmla="*/ 618836 w 849745"/>
                <a:gd name="connsiteY2" fmla="*/ 41649 h 2156776"/>
                <a:gd name="connsiteX3" fmla="*/ 513369 w 849745"/>
                <a:gd name="connsiteY3" fmla="*/ 86 h 2156776"/>
                <a:gd name="connsiteX4" fmla="*/ 387927 w 849745"/>
                <a:gd name="connsiteY4" fmla="*/ 50885 h 2156776"/>
                <a:gd name="connsiteX5" fmla="*/ 314036 w 849745"/>
                <a:gd name="connsiteY5" fmla="*/ 161722 h 2156776"/>
                <a:gd name="connsiteX6" fmla="*/ 369455 w 849745"/>
                <a:gd name="connsiteY6" fmla="*/ 244849 h 2156776"/>
                <a:gd name="connsiteX7" fmla="*/ 193964 w 849745"/>
                <a:gd name="connsiteY7" fmla="*/ 309503 h 2156776"/>
                <a:gd name="connsiteX8" fmla="*/ 36945 w 849745"/>
                <a:gd name="connsiteY8" fmla="*/ 605067 h 2156776"/>
                <a:gd name="connsiteX9" fmla="*/ 0 w 849745"/>
                <a:gd name="connsiteY9" fmla="*/ 743612 h 2156776"/>
                <a:gd name="connsiteX10" fmla="*/ 64655 w 849745"/>
                <a:gd name="connsiteY10" fmla="*/ 900631 h 2156776"/>
                <a:gd name="connsiteX11" fmla="*/ 55418 w 849745"/>
                <a:gd name="connsiteY11" fmla="*/ 1057649 h 2156776"/>
                <a:gd name="connsiteX12" fmla="*/ 92364 w 849745"/>
                <a:gd name="connsiteY12" fmla="*/ 1159249 h 2156776"/>
                <a:gd name="connsiteX13" fmla="*/ 9236 w 849745"/>
                <a:gd name="connsiteY13" fmla="*/ 2036703 h 2156776"/>
                <a:gd name="connsiteX14" fmla="*/ 18473 w 849745"/>
                <a:gd name="connsiteY14" fmla="*/ 2119831 h 2156776"/>
                <a:gd name="connsiteX15" fmla="*/ 175491 w 849745"/>
                <a:gd name="connsiteY15" fmla="*/ 1186958 h 2156776"/>
                <a:gd name="connsiteX16" fmla="*/ 258618 w 849745"/>
                <a:gd name="connsiteY16" fmla="*/ 1408631 h 2156776"/>
                <a:gd name="connsiteX17" fmla="*/ 277091 w 849745"/>
                <a:gd name="connsiteY17" fmla="*/ 1741140 h 2156776"/>
                <a:gd name="connsiteX18" fmla="*/ 267855 w 849745"/>
                <a:gd name="connsiteY18" fmla="*/ 1972049 h 2156776"/>
                <a:gd name="connsiteX19" fmla="*/ 249382 w 849745"/>
                <a:gd name="connsiteY19" fmla="*/ 2129067 h 2156776"/>
                <a:gd name="connsiteX20" fmla="*/ 591127 w 849745"/>
                <a:gd name="connsiteY20" fmla="*/ 2156776 h 2156776"/>
                <a:gd name="connsiteX21" fmla="*/ 665018 w 849745"/>
                <a:gd name="connsiteY21" fmla="*/ 2101358 h 2156776"/>
                <a:gd name="connsiteX22" fmla="*/ 535709 w 849745"/>
                <a:gd name="connsiteY22" fmla="*/ 1981285 h 2156776"/>
                <a:gd name="connsiteX23" fmla="*/ 554182 w 849745"/>
                <a:gd name="connsiteY23" fmla="*/ 1870449 h 2156776"/>
                <a:gd name="connsiteX24" fmla="*/ 554182 w 849745"/>
                <a:gd name="connsiteY24" fmla="*/ 1778085 h 2156776"/>
                <a:gd name="connsiteX25" fmla="*/ 646545 w 849745"/>
                <a:gd name="connsiteY25" fmla="*/ 1343976 h 2156776"/>
                <a:gd name="connsiteX26" fmla="*/ 831273 w 849745"/>
                <a:gd name="connsiteY26" fmla="*/ 1288557 h 2156776"/>
                <a:gd name="connsiteX27" fmla="*/ 849745 w 849745"/>
                <a:gd name="connsiteY27" fmla="*/ 1085358 h 2156776"/>
                <a:gd name="connsiteX28" fmla="*/ 683491 w 849745"/>
                <a:gd name="connsiteY28" fmla="*/ 882158 h 2156776"/>
                <a:gd name="connsiteX29" fmla="*/ 683491 w 849745"/>
                <a:gd name="connsiteY29" fmla="*/ 771322 h 2156776"/>
                <a:gd name="connsiteX30" fmla="*/ 683491 w 849745"/>
                <a:gd name="connsiteY30" fmla="*/ 595831 h 2156776"/>
                <a:gd name="connsiteX31" fmla="*/ 665018 w 849745"/>
                <a:gd name="connsiteY31" fmla="*/ 392631 h 2156776"/>
                <a:gd name="connsiteX32" fmla="*/ 609600 w 849745"/>
                <a:gd name="connsiteY32" fmla="*/ 291031 h 2156776"/>
                <a:gd name="connsiteX0" fmla="*/ 609600 w 849745"/>
                <a:gd name="connsiteY0" fmla="*/ 291031 h 2156776"/>
                <a:gd name="connsiteX1" fmla="*/ 665018 w 849745"/>
                <a:gd name="connsiteY1" fmla="*/ 143249 h 2156776"/>
                <a:gd name="connsiteX2" fmla="*/ 618836 w 849745"/>
                <a:gd name="connsiteY2" fmla="*/ 41649 h 2156776"/>
                <a:gd name="connsiteX3" fmla="*/ 513369 w 849745"/>
                <a:gd name="connsiteY3" fmla="*/ 86 h 2156776"/>
                <a:gd name="connsiteX4" fmla="*/ 387927 w 849745"/>
                <a:gd name="connsiteY4" fmla="*/ 50885 h 2156776"/>
                <a:gd name="connsiteX5" fmla="*/ 347966 w 849745"/>
                <a:gd name="connsiteY5" fmla="*/ 157487 h 2156776"/>
                <a:gd name="connsiteX6" fmla="*/ 369455 w 849745"/>
                <a:gd name="connsiteY6" fmla="*/ 244849 h 2156776"/>
                <a:gd name="connsiteX7" fmla="*/ 193964 w 849745"/>
                <a:gd name="connsiteY7" fmla="*/ 309503 h 2156776"/>
                <a:gd name="connsiteX8" fmla="*/ 36945 w 849745"/>
                <a:gd name="connsiteY8" fmla="*/ 605067 h 2156776"/>
                <a:gd name="connsiteX9" fmla="*/ 0 w 849745"/>
                <a:gd name="connsiteY9" fmla="*/ 743612 h 2156776"/>
                <a:gd name="connsiteX10" fmla="*/ 64655 w 849745"/>
                <a:gd name="connsiteY10" fmla="*/ 900631 h 2156776"/>
                <a:gd name="connsiteX11" fmla="*/ 55418 w 849745"/>
                <a:gd name="connsiteY11" fmla="*/ 1057649 h 2156776"/>
                <a:gd name="connsiteX12" fmla="*/ 92364 w 849745"/>
                <a:gd name="connsiteY12" fmla="*/ 1159249 h 2156776"/>
                <a:gd name="connsiteX13" fmla="*/ 9236 w 849745"/>
                <a:gd name="connsiteY13" fmla="*/ 2036703 h 2156776"/>
                <a:gd name="connsiteX14" fmla="*/ 18473 w 849745"/>
                <a:gd name="connsiteY14" fmla="*/ 2119831 h 2156776"/>
                <a:gd name="connsiteX15" fmla="*/ 175491 w 849745"/>
                <a:gd name="connsiteY15" fmla="*/ 1186958 h 2156776"/>
                <a:gd name="connsiteX16" fmla="*/ 258618 w 849745"/>
                <a:gd name="connsiteY16" fmla="*/ 1408631 h 2156776"/>
                <a:gd name="connsiteX17" fmla="*/ 277091 w 849745"/>
                <a:gd name="connsiteY17" fmla="*/ 1741140 h 2156776"/>
                <a:gd name="connsiteX18" fmla="*/ 267855 w 849745"/>
                <a:gd name="connsiteY18" fmla="*/ 1972049 h 2156776"/>
                <a:gd name="connsiteX19" fmla="*/ 249382 w 849745"/>
                <a:gd name="connsiteY19" fmla="*/ 2129067 h 2156776"/>
                <a:gd name="connsiteX20" fmla="*/ 591127 w 849745"/>
                <a:gd name="connsiteY20" fmla="*/ 2156776 h 2156776"/>
                <a:gd name="connsiteX21" fmla="*/ 665018 w 849745"/>
                <a:gd name="connsiteY21" fmla="*/ 2101358 h 2156776"/>
                <a:gd name="connsiteX22" fmla="*/ 535709 w 849745"/>
                <a:gd name="connsiteY22" fmla="*/ 1981285 h 2156776"/>
                <a:gd name="connsiteX23" fmla="*/ 554182 w 849745"/>
                <a:gd name="connsiteY23" fmla="*/ 1870449 h 2156776"/>
                <a:gd name="connsiteX24" fmla="*/ 554182 w 849745"/>
                <a:gd name="connsiteY24" fmla="*/ 1778085 h 2156776"/>
                <a:gd name="connsiteX25" fmla="*/ 646545 w 849745"/>
                <a:gd name="connsiteY25" fmla="*/ 1343976 h 2156776"/>
                <a:gd name="connsiteX26" fmla="*/ 831273 w 849745"/>
                <a:gd name="connsiteY26" fmla="*/ 1288557 h 2156776"/>
                <a:gd name="connsiteX27" fmla="*/ 849745 w 849745"/>
                <a:gd name="connsiteY27" fmla="*/ 1085358 h 2156776"/>
                <a:gd name="connsiteX28" fmla="*/ 683491 w 849745"/>
                <a:gd name="connsiteY28" fmla="*/ 882158 h 2156776"/>
                <a:gd name="connsiteX29" fmla="*/ 683491 w 849745"/>
                <a:gd name="connsiteY29" fmla="*/ 771322 h 2156776"/>
                <a:gd name="connsiteX30" fmla="*/ 683491 w 849745"/>
                <a:gd name="connsiteY30" fmla="*/ 595831 h 2156776"/>
                <a:gd name="connsiteX31" fmla="*/ 665018 w 849745"/>
                <a:gd name="connsiteY31" fmla="*/ 392631 h 2156776"/>
                <a:gd name="connsiteX32" fmla="*/ 609600 w 849745"/>
                <a:gd name="connsiteY32" fmla="*/ 291031 h 2156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49745" h="2156776">
                  <a:moveTo>
                    <a:pt x="609600" y="291031"/>
                  </a:moveTo>
                  <a:cubicBezTo>
                    <a:pt x="609600" y="249467"/>
                    <a:pt x="663479" y="184813"/>
                    <a:pt x="665018" y="143249"/>
                  </a:cubicBezTo>
                  <a:cubicBezTo>
                    <a:pt x="666557" y="101685"/>
                    <a:pt x="644111" y="65510"/>
                    <a:pt x="618836" y="41649"/>
                  </a:cubicBezTo>
                  <a:cubicBezTo>
                    <a:pt x="593561" y="17788"/>
                    <a:pt x="551854" y="-1453"/>
                    <a:pt x="513369" y="86"/>
                  </a:cubicBezTo>
                  <a:cubicBezTo>
                    <a:pt x="471555" y="17019"/>
                    <a:pt x="415494" y="24652"/>
                    <a:pt x="387927" y="50885"/>
                  </a:cubicBezTo>
                  <a:cubicBezTo>
                    <a:pt x="360360" y="77118"/>
                    <a:pt x="329493" y="129778"/>
                    <a:pt x="347966" y="157487"/>
                  </a:cubicBezTo>
                  <a:lnTo>
                    <a:pt x="369455" y="244849"/>
                  </a:lnTo>
                  <a:lnTo>
                    <a:pt x="193964" y="309503"/>
                  </a:lnTo>
                  <a:lnTo>
                    <a:pt x="36945" y="605067"/>
                  </a:lnTo>
                  <a:lnTo>
                    <a:pt x="0" y="743612"/>
                  </a:lnTo>
                  <a:lnTo>
                    <a:pt x="64655" y="900631"/>
                  </a:lnTo>
                  <a:lnTo>
                    <a:pt x="55418" y="1057649"/>
                  </a:lnTo>
                  <a:lnTo>
                    <a:pt x="92364" y="1159249"/>
                  </a:lnTo>
                  <a:lnTo>
                    <a:pt x="9236" y="2036703"/>
                  </a:lnTo>
                  <a:lnTo>
                    <a:pt x="18473" y="2119831"/>
                  </a:lnTo>
                  <a:lnTo>
                    <a:pt x="175491" y="1186958"/>
                  </a:lnTo>
                  <a:lnTo>
                    <a:pt x="258618" y="1408631"/>
                  </a:lnTo>
                  <a:lnTo>
                    <a:pt x="277091" y="1741140"/>
                  </a:lnTo>
                  <a:lnTo>
                    <a:pt x="267855" y="1972049"/>
                  </a:lnTo>
                  <a:lnTo>
                    <a:pt x="249382" y="2129067"/>
                  </a:lnTo>
                  <a:lnTo>
                    <a:pt x="591127" y="2156776"/>
                  </a:lnTo>
                  <a:lnTo>
                    <a:pt x="665018" y="2101358"/>
                  </a:lnTo>
                  <a:lnTo>
                    <a:pt x="535709" y="1981285"/>
                  </a:lnTo>
                  <a:lnTo>
                    <a:pt x="554182" y="1870449"/>
                  </a:lnTo>
                  <a:lnTo>
                    <a:pt x="554182" y="1778085"/>
                  </a:lnTo>
                  <a:lnTo>
                    <a:pt x="646545" y="1343976"/>
                  </a:lnTo>
                  <a:lnTo>
                    <a:pt x="831273" y="1288557"/>
                  </a:lnTo>
                  <a:lnTo>
                    <a:pt x="849745" y="1085358"/>
                  </a:lnTo>
                  <a:lnTo>
                    <a:pt x="683491" y="882158"/>
                  </a:lnTo>
                  <a:lnTo>
                    <a:pt x="683491" y="771322"/>
                  </a:lnTo>
                  <a:lnTo>
                    <a:pt x="683491" y="595831"/>
                  </a:lnTo>
                  <a:lnTo>
                    <a:pt x="665018" y="392631"/>
                  </a:lnTo>
                  <a:lnTo>
                    <a:pt x="609600" y="29103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9" name="Freeform 8"/>
            <p:cNvSpPr/>
            <p:nvPr/>
          </p:nvSpPr>
          <p:spPr>
            <a:xfrm rot="739751">
              <a:off x="6158387" y="3014247"/>
              <a:ext cx="77562" cy="972540"/>
            </a:xfrm>
            <a:custGeom>
              <a:avLst/>
              <a:gdLst>
                <a:gd name="connsiteX0" fmla="*/ 92364 w 129309"/>
                <a:gd name="connsiteY0" fmla="*/ 0 h 286327"/>
                <a:gd name="connsiteX1" fmla="*/ 0 w 129309"/>
                <a:gd name="connsiteY1" fmla="*/ 73891 h 286327"/>
                <a:gd name="connsiteX2" fmla="*/ 73891 w 129309"/>
                <a:gd name="connsiteY2" fmla="*/ 286327 h 286327"/>
                <a:gd name="connsiteX3" fmla="*/ 129309 w 129309"/>
                <a:gd name="connsiteY3" fmla="*/ 36945 h 286327"/>
                <a:gd name="connsiteX4" fmla="*/ 92364 w 129309"/>
                <a:gd name="connsiteY4" fmla="*/ 0 h 286327"/>
                <a:gd name="connsiteX0" fmla="*/ 72913 w 109858"/>
                <a:gd name="connsiteY0" fmla="*/ 0 h 286327"/>
                <a:gd name="connsiteX1" fmla="*/ 0 w 109858"/>
                <a:gd name="connsiteY1" fmla="*/ 67028 h 286327"/>
                <a:gd name="connsiteX2" fmla="*/ 54440 w 109858"/>
                <a:gd name="connsiteY2" fmla="*/ 286327 h 286327"/>
                <a:gd name="connsiteX3" fmla="*/ 109858 w 109858"/>
                <a:gd name="connsiteY3" fmla="*/ 36945 h 286327"/>
                <a:gd name="connsiteX4" fmla="*/ 72913 w 109858"/>
                <a:gd name="connsiteY4" fmla="*/ 0 h 286327"/>
                <a:gd name="connsiteX0" fmla="*/ 73084 w 110029"/>
                <a:gd name="connsiteY0" fmla="*/ 0 h 286431"/>
                <a:gd name="connsiteX1" fmla="*/ 171 w 110029"/>
                <a:gd name="connsiteY1" fmla="*/ 67028 h 286431"/>
                <a:gd name="connsiteX2" fmla="*/ 54611 w 110029"/>
                <a:gd name="connsiteY2" fmla="*/ 286327 h 286431"/>
                <a:gd name="connsiteX3" fmla="*/ 110029 w 110029"/>
                <a:gd name="connsiteY3" fmla="*/ 36945 h 286431"/>
                <a:gd name="connsiteX4" fmla="*/ 73084 w 110029"/>
                <a:gd name="connsiteY4" fmla="*/ 0 h 286431"/>
                <a:gd name="connsiteX0" fmla="*/ 73084 w 73084"/>
                <a:gd name="connsiteY0" fmla="*/ 0 h 286431"/>
                <a:gd name="connsiteX1" fmla="*/ 171 w 73084"/>
                <a:gd name="connsiteY1" fmla="*/ 67028 h 286431"/>
                <a:gd name="connsiteX2" fmla="*/ 54611 w 73084"/>
                <a:gd name="connsiteY2" fmla="*/ 286327 h 286431"/>
                <a:gd name="connsiteX3" fmla="*/ 70271 w 73084"/>
                <a:gd name="connsiteY3" fmla="*/ 42888 h 286431"/>
                <a:gd name="connsiteX4" fmla="*/ 73084 w 73084"/>
                <a:gd name="connsiteY4" fmla="*/ 0 h 286431"/>
                <a:gd name="connsiteX0" fmla="*/ 41195 w 70240"/>
                <a:gd name="connsiteY0" fmla="*/ 0 h 255766"/>
                <a:gd name="connsiteX1" fmla="*/ 140 w 70240"/>
                <a:gd name="connsiteY1" fmla="*/ 36366 h 255766"/>
                <a:gd name="connsiteX2" fmla="*/ 54580 w 70240"/>
                <a:gd name="connsiteY2" fmla="*/ 255665 h 255766"/>
                <a:gd name="connsiteX3" fmla="*/ 70240 w 70240"/>
                <a:gd name="connsiteY3" fmla="*/ 12226 h 255766"/>
                <a:gd name="connsiteX4" fmla="*/ 41195 w 70240"/>
                <a:gd name="connsiteY4" fmla="*/ 0 h 255766"/>
                <a:gd name="connsiteX0" fmla="*/ 9046 w 38091"/>
                <a:gd name="connsiteY0" fmla="*/ 0 h 255763"/>
                <a:gd name="connsiteX1" fmla="*/ 7749 w 38091"/>
                <a:gd name="connsiteY1" fmla="*/ 30423 h 255763"/>
                <a:gd name="connsiteX2" fmla="*/ 22431 w 38091"/>
                <a:gd name="connsiteY2" fmla="*/ 255665 h 255763"/>
                <a:gd name="connsiteX3" fmla="*/ 38091 w 38091"/>
                <a:gd name="connsiteY3" fmla="*/ 12226 h 255763"/>
                <a:gd name="connsiteX4" fmla="*/ 9046 w 38091"/>
                <a:gd name="connsiteY4" fmla="*/ 0 h 255763"/>
                <a:gd name="connsiteX0" fmla="*/ 18541 w 30877"/>
                <a:gd name="connsiteY0" fmla="*/ 16356 h 243535"/>
                <a:gd name="connsiteX1" fmla="*/ 535 w 30877"/>
                <a:gd name="connsiteY1" fmla="*/ 18197 h 243535"/>
                <a:gd name="connsiteX2" fmla="*/ 15217 w 30877"/>
                <a:gd name="connsiteY2" fmla="*/ 243439 h 243535"/>
                <a:gd name="connsiteX3" fmla="*/ 30877 w 30877"/>
                <a:gd name="connsiteY3" fmla="*/ 0 h 243535"/>
                <a:gd name="connsiteX4" fmla="*/ 18541 w 30877"/>
                <a:gd name="connsiteY4" fmla="*/ 16356 h 243535"/>
                <a:gd name="connsiteX0" fmla="*/ 14007 w 31083"/>
                <a:gd name="connsiteY0" fmla="*/ 5237 h 247249"/>
                <a:gd name="connsiteX1" fmla="*/ 741 w 31083"/>
                <a:gd name="connsiteY1" fmla="*/ 21910 h 247249"/>
                <a:gd name="connsiteX2" fmla="*/ 15423 w 31083"/>
                <a:gd name="connsiteY2" fmla="*/ 247152 h 247249"/>
                <a:gd name="connsiteX3" fmla="*/ 31083 w 31083"/>
                <a:gd name="connsiteY3" fmla="*/ 3713 h 247249"/>
                <a:gd name="connsiteX4" fmla="*/ 14007 w 31083"/>
                <a:gd name="connsiteY4" fmla="*/ 5237 h 247249"/>
                <a:gd name="connsiteX0" fmla="*/ 21339 w 31068"/>
                <a:gd name="connsiteY0" fmla="*/ 0 h 266422"/>
                <a:gd name="connsiteX1" fmla="*/ 726 w 31068"/>
                <a:gd name="connsiteY1" fmla="*/ 41081 h 266422"/>
                <a:gd name="connsiteX2" fmla="*/ 15408 w 31068"/>
                <a:gd name="connsiteY2" fmla="*/ 266323 h 266422"/>
                <a:gd name="connsiteX3" fmla="*/ 31068 w 31068"/>
                <a:gd name="connsiteY3" fmla="*/ 22884 h 266422"/>
                <a:gd name="connsiteX4" fmla="*/ 21339 w 31068"/>
                <a:gd name="connsiteY4" fmla="*/ 0 h 266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68" h="266422">
                  <a:moveTo>
                    <a:pt x="21339" y="0"/>
                  </a:moveTo>
                  <a:cubicBezTo>
                    <a:pt x="3029" y="5014"/>
                    <a:pt x="1714" y="-3306"/>
                    <a:pt x="726" y="41081"/>
                  </a:cubicBezTo>
                  <a:cubicBezTo>
                    <a:pt x="-262" y="85468"/>
                    <a:pt x="-2902" y="271337"/>
                    <a:pt x="15408" y="266323"/>
                  </a:cubicBezTo>
                  <a:lnTo>
                    <a:pt x="31068" y="22884"/>
                  </a:lnTo>
                  <a:lnTo>
                    <a:pt x="21339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2060" name="Freeform 2059"/>
            <p:cNvSpPr/>
            <p:nvPr/>
          </p:nvSpPr>
          <p:spPr>
            <a:xfrm>
              <a:off x="5735782" y="4387273"/>
              <a:ext cx="378691" cy="2198254"/>
            </a:xfrm>
            <a:custGeom>
              <a:avLst/>
              <a:gdLst>
                <a:gd name="connsiteX0" fmla="*/ 258618 w 378691"/>
                <a:gd name="connsiteY0" fmla="*/ 0 h 2198254"/>
                <a:gd name="connsiteX1" fmla="*/ 184727 w 378691"/>
                <a:gd name="connsiteY1" fmla="*/ 120072 h 2198254"/>
                <a:gd name="connsiteX2" fmla="*/ 0 w 378691"/>
                <a:gd name="connsiteY2" fmla="*/ 1976582 h 2198254"/>
                <a:gd name="connsiteX3" fmla="*/ 27709 w 378691"/>
                <a:gd name="connsiteY3" fmla="*/ 2198254 h 2198254"/>
                <a:gd name="connsiteX4" fmla="*/ 378691 w 378691"/>
                <a:gd name="connsiteY4" fmla="*/ 258618 h 2198254"/>
                <a:gd name="connsiteX5" fmla="*/ 295563 w 378691"/>
                <a:gd name="connsiteY5" fmla="*/ 36945 h 2198254"/>
                <a:gd name="connsiteX6" fmla="*/ 258618 w 378691"/>
                <a:gd name="connsiteY6" fmla="*/ 0 h 2198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691" h="2198254">
                  <a:moveTo>
                    <a:pt x="258618" y="0"/>
                  </a:moveTo>
                  <a:lnTo>
                    <a:pt x="184727" y="120072"/>
                  </a:lnTo>
                  <a:lnTo>
                    <a:pt x="0" y="1976582"/>
                  </a:lnTo>
                  <a:lnTo>
                    <a:pt x="27709" y="2198254"/>
                  </a:lnTo>
                  <a:lnTo>
                    <a:pt x="378691" y="258618"/>
                  </a:lnTo>
                  <a:lnTo>
                    <a:pt x="295563" y="36945"/>
                  </a:lnTo>
                  <a:lnTo>
                    <a:pt x="25861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2064" name="Freeform 2063"/>
            <p:cNvSpPr/>
            <p:nvPr/>
          </p:nvSpPr>
          <p:spPr>
            <a:xfrm>
              <a:off x="6068291" y="3971636"/>
              <a:ext cx="113394" cy="526473"/>
            </a:xfrm>
            <a:custGeom>
              <a:avLst/>
              <a:gdLst>
                <a:gd name="connsiteX0" fmla="*/ 0 w 110836"/>
                <a:gd name="connsiteY0" fmla="*/ 471055 h 471055"/>
                <a:gd name="connsiteX1" fmla="*/ 110836 w 110836"/>
                <a:gd name="connsiteY1" fmla="*/ 258619 h 471055"/>
                <a:gd name="connsiteX2" fmla="*/ 73891 w 110836"/>
                <a:gd name="connsiteY2" fmla="*/ 73891 h 471055"/>
                <a:gd name="connsiteX3" fmla="*/ 27709 w 110836"/>
                <a:gd name="connsiteY3" fmla="*/ 18473 h 471055"/>
                <a:gd name="connsiteX4" fmla="*/ 9236 w 110836"/>
                <a:gd name="connsiteY4" fmla="*/ 0 h 471055"/>
                <a:gd name="connsiteX0" fmla="*/ 0 w 110836"/>
                <a:gd name="connsiteY0" fmla="*/ 526473 h 526473"/>
                <a:gd name="connsiteX1" fmla="*/ 110836 w 110836"/>
                <a:gd name="connsiteY1" fmla="*/ 258619 h 526473"/>
                <a:gd name="connsiteX2" fmla="*/ 73891 w 110836"/>
                <a:gd name="connsiteY2" fmla="*/ 73891 h 526473"/>
                <a:gd name="connsiteX3" fmla="*/ 27709 w 110836"/>
                <a:gd name="connsiteY3" fmla="*/ 18473 h 526473"/>
                <a:gd name="connsiteX4" fmla="*/ 9236 w 110836"/>
                <a:gd name="connsiteY4" fmla="*/ 0 h 526473"/>
                <a:gd name="connsiteX0" fmla="*/ 0 w 113394"/>
                <a:gd name="connsiteY0" fmla="*/ 526473 h 526473"/>
                <a:gd name="connsiteX1" fmla="*/ 110836 w 113394"/>
                <a:gd name="connsiteY1" fmla="*/ 258619 h 526473"/>
                <a:gd name="connsiteX2" fmla="*/ 73891 w 113394"/>
                <a:gd name="connsiteY2" fmla="*/ 73891 h 526473"/>
                <a:gd name="connsiteX3" fmla="*/ 27709 w 113394"/>
                <a:gd name="connsiteY3" fmla="*/ 18473 h 526473"/>
                <a:gd name="connsiteX4" fmla="*/ 9236 w 113394"/>
                <a:gd name="connsiteY4" fmla="*/ 0 h 52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94" h="526473">
                  <a:moveTo>
                    <a:pt x="0" y="526473"/>
                  </a:moveTo>
                  <a:cubicBezTo>
                    <a:pt x="36945" y="437188"/>
                    <a:pt x="98521" y="334049"/>
                    <a:pt x="110836" y="258619"/>
                  </a:cubicBezTo>
                  <a:cubicBezTo>
                    <a:pt x="123151" y="183189"/>
                    <a:pt x="87745" y="113915"/>
                    <a:pt x="73891" y="73891"/>
                  </a:cubicBezTo>
                  <a:lnTo>
                    <a:pt x="27709" y="18473"/>
                  </a:lnTo>
                  <a:lnTo>
                    <a:pt x="9236" y="0"/>
                  </a:lnTo>
                </a:path>
              </a:pathLst>
            </a:cu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2065" name="Freeform 2064"/>
            <p:cNvSpPr/>
            <p:nvPr/>
          </p:nvSpPr>
          <p:spPr>
            <a:xfrm>
              <a:off x="7148946" y="3916218"/>
              <a:ext cx="498764" cy="1025237"/>
            </a:xfrm>
            <a:custGeom>
              <a:avLst/>
              <a:gdLst>
                <a:gd name="connsiteX0" fmla="*/ 73891 w 471055"/>
                <a:gd name="connsiteY0" fmla="*/ 0 h 1025237"/>
                <a:gd name="connsiteX1" fmla="*/ 0 w 471055"/>
                <a:gd name="connsiteY1" fmla="*/ 1025237 h 1025237"/>
                <a:gd name="connsiteX2" fmla="*/ 415637 w 471055"/>
                <a:gd name="connsiteY2" fmla="*/ 868218 h 1025237"/>
                <a:gd name="connsiteX3" fmla="*/ 471055 w 471055"/>
                <a:gd name="connsiteY3" fmla="*/ 406400 h 1025237"/>
                <a:gd name="connsiteX4" fmla="*/ 73891 w 471055"/>
                <a:gd name="connsiteY4" fmla="*/ 0 h 1025237"/>
                <a:gd name="connsiteX0" fmla="*/ 73891 w 498764"/>
                <a:gd name="connsiteY0" fmla="*/ 0 h 1025237"/>
                <a:gd name="connsiteX1" fmla="*/ 0 w 498764"/>
                <a:gd name="connsiteY1" fmla="*/ 1025237 h 1025237"/>
                <a:gd name="connsiteX2" fmla="*/ 415637 w 498764"/>
                <a:gd name="connsiteY2" fmla="*/ 868218 h 1025237"/>
                <a:gd name="connsiteX3" fmla="*/ 498764 w 498764"/>
                <a:gd name="connsiteY3" fmla="*/ 637309 h 1025237"/>
                <a:gd name="connsiteX4" fmla="*/ 471055 w 498764"/>
                <a:gd name="connsiteY4" fmla="*/ 406400 h 1025237"/>
                <a:gd name="connsiteX5" fmla="*/ 73891 w 498764"/>
                <a:gd name="connsiteY5" fmla="*/ 0 h 1025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8764" h="1025237">
                  <a:moveTo>
                    <a:pt x="73891" y="0"/>
                  </a:moveTo>
                  <a:lnTo>
                    <a:pt x="0" y="1025237"/>
                  </a:lnTo>
                  <a:lnTo>
                    <a:pt x="415637" y="868218"/>
                  </a:lnTo>
                  <a:cubicBezTo>
                    <a:pt x="427952" y="785091"/>
                    <a:pt x="486449" y="720436"/>
                    <a:pt x="498764" y="637309"/>
                  </a:cubicBezTo>
                  <a:lnTo>
                    <a:pt x="471055" y="406400"/>
                  </a:lnTo>
                  <a:lnTo>
                    <a:pt x="7389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52" name="Group 51"/>
          <p:cNvGrpSpPr/>
          <p:nvPr/>
        </p:nvGrpSpPr>
        <p:grpSpPr>
          <a:xfrm flipH="1">
            <a:off x="8520525" y="1794417"/>
            <a:ext cx="399296" cy="961377"/>
            <a:chOff x="5722064" y="1974443"/>
            <a:chExt cx="1925646" cy="4703897"/>
          </a:xfrm>
        </p:grpSpPr>
        <p:sp>
          <p:nvSpPr>
            <p:cNvPr id="53" name="Freeform 52"/>
            <p:cNvSpPr/>
            <p:nvPr/>
          </p:nvSpPr>
          <p:spPr>
            <a:xfrm>
              <a:off x="5722064" y="1974443"/>
              <a:ext cx="1850504" cy="4703897"/>
            </a:xfrm>
            <a:custGeom>
              <a:avLst/>
              <a:gdLst>
                <a:gd name="connsiteX0" fmla="*/ 674255 w 914400"/>
                <a:gd name="connsiteY0" fmla="*/ 249382 h 2115127"/>
                <a:gd name="connsiteX1" fmla="*/ 729673 w 914400"/>
                <a:gd name="connsiteY1" fmla="*/ 101600 h 2115127"/>
                <a:gd name="connsiteX2" fmla="*/ 683491 w 914400"/>
                <a:gd name="connsiteY2" fmla="*/ 0 h 2115127"/>
                <a:gd name="connsiteX3" fmla="*/ 452582 w 914400"/>
                <a:gd name="connsiteY3" fmla="*/ 9236 h 2115127"/>
                <a:gd name="connsiteX4" fmla="*/ 378691 w 914400"/>
                <a:gd name="connsiteY4" fmla="*/ 120073 h 2115127"/>
                <a:gd name="connsiteX5" fmla="*/ 434110 w 914400"/>
                <a:gd name="connsiteY5" fmla="*/ 203200 h 2115127"/>
                <a:gd name="connsiteX6" fmla="*/ 258619 w 914400"/>
                <a:gd name="connsiteY6" fmla="*/ 267854 h 2115127"/>
                <a:gd name="connsiteX7" fmla="*/ 73891 w 914400"/>
                <a:gd name="connsiteY7" fmla="*/ 563418 h 2115127"/>
                <a:gd name="connsiteX8" fmla="*/ 0 w 914400"/>
                <a:gd name="connsiteY8" fmla="*/ 674254 h 2115127"/>
                <a:gd name="connsiteX9" fmla="*/ 129310 w 914400"/>
                <a:gd name="connsiteY9" fmla="*/ 858982 h 2115127"/>
                <a:gd name="connsiteX10" fmla="*/ 120073 w 914400"/>
                <a:gd name="connsiteY10" fmla="*/ 1016000 h 2115127"/>
                <a:gd name="connsiteX11" fmla="*/ 157019 w 914400"/>
                <a:gd name="connsiteY11" fmla="*/ 1117600 h 2115127"/>
                <a:gd name="connsiteX12" fmla="*/ 73891 w 914400"/>
                <a:gd name="connsiteY12" fmla="*/ 1995054 h 2115127"/>
                <a:gd name="connsiteX13" fmla="*/ 83128 w 914400"/>
                <a:gd name="connsiteY13" fmla="*/ 2078182 h 2115127"/>
                <a:gd name="connsiteX14" fmla="*/ 240146 w 914400"/>
                <a:gd name="connsiteY14" fmla="*/ 1145309 h 2115127"/>
                <a:gd name="connsiteX15" fmla="*/ 323273 w 914400"/>
                <a:gd name="connsiteY15" fmla="*/ 1366982 h 2115127"/>
                <a:gd name="connsiteX16" fmla="*/ 341746 w 914400"/>
                <a:gd name="connsiteY16" fmla="*/ 1699491 h 2115127"/>
                <a:gd name="connsiteX17" fmla="*/ 332510 w 914400"/>
                <a:gd name="connsiteY17" fmla="*/ 1930400 h 2115127"/>
                <a:gd name="connsiteX18" fmla="*/ 314037 w 914400"/>
                <a:gd name="connsiteY18" fmla="*/ 2087418 h 2115127"/>
                <a:gd name="connsiteX19" fmla="*/ 655782 w 914400"/>
                <a:gd name="connsiteY19" fmla="*/ 2115127 h 2115127"/>
                <a:gd name="connsiteX20" fmla="*/ 729673 w 914400"/>
                <a:gd name="connsiteY20" fmla="*/ 2059709 h 2115127"/>
                <a:gd name="connsiteX21" fmla="*/ 600364 w 914400"/>
                <a:gd name="connsiteY21" fmla="*/ 1939636 h 2115127"/>
                <a:gd name="connsiteX22" fmla="*/ 618837 w 914400"/>
                <a:gd name="connsiteY22" fmla="*/ 1828800 h 2115127"/>
                <a:gd name="connsiteX23" fmla="*/ 618837 w 914400"/>
                <a:gd name="connsiteY23" fmla="*/ 1736436 h 2115127"/>
                <a:gd name="connsiteX24" fmla="*/ 711200 w 914400"/>
                <a:gd name="connsiteY24" fmla="*/ 1302327 h 2115127"/>
                <a:gd name="connsiteX25" fmla="*/ 914400 w 914400"/>
                <a:gd name="connsiteY25" fmla="*/ 1283854 h 2115127"/>
                <a:gd name="connsiteX26" fmla="*/ 914400 w 914400"/>
                <a:gd name="connsiteY26" fmla="*/ 1043709 h 2115127"/>
                <a:gd name="connsiteX27" fmla="*/ 748146 w 914400"/>
                <a:gd name="connsiteY27" fmla="*/ 840509 h 2115127"/>
                <a:gd name="connsiteX28" fmla="*/ 748146 w 914400"/>
                <a:gd name="connsiteY28" fmla="*/ 729673 h 2115127"/>
                <a:gd name="connsiteX29" fmla="*/ 748146 w 914400"/>
                <a:gd name="connsiteY29" fmla="*/ 554182 h 2115127"/>
                <a:gd name="connsiteX30" fmla="*/ 729673 w 914400"/>
                <a:gd name="connsiteY30" fmla="*/ 350982 h 2115127"/>
                <a:gd name="connsiteX31" fmla="*/ 674255 w 914400"/>
                <a:gd name="connsiteY31" fmla="*/ 249382 h 2115127"/>
                <a:gd name="connsiteX0" fmla="*/ 674255 w 914400"/>
                <a:gd name="connsiteY0" fmla="*/ 290945 h 2156690"/>
                <a:gd name="connsiteX1" fmla="*/ 729673 w 914400"/>
                <a:gd name="connsiteY1" fmla="*/ 143163 h 2156690"/>
                <a:gd name="connsiteX2" fmla="*/ 683491 w 914400"/>
                <a:gd name="connsiteY2" fmla="*/ 41563 h 2156690"/>
                <a:gd name="connsiteX3" fmla="*/ 578024 w 914400"/>
                <a:gd name="connsiteY3" fmla="*/ 0 h 2156690"/>
                <a:gd name="connsiteX4" fmla="*/ 452582 w 914400"/>
                <a:gd name="connsiteY4" fmla="*/ 50799 h 2156690"/>
                <a:gd name="connsiteX5" fmla="*/ 378691 w 914400"/>
                <a:gd name="connsiteY5" fmla="*/ 161636 h 2156690"/>
                <a:gd name="connsiteX6" fmla="*/ 434110 w 914400"/>
                <a:gd name="connsiteY6" fmla="*/ 244763 h 2156690"/>
                <a:gd name="connsiteX7" fmla="*/ 258619 w 914400"/>
                <a:gd name="connsiteY7" fmla="*/ 309417 h 2156690"/>
                <a:gd name="connsiteX8" fmla="*/ 73891 w 914400"/>
                <a:gd name="connsiteY8" fmla="*/ 604981 h 2156690"/>
                <a:gd name="connsiteX9" fmla="*/ 0 w 914400"/>
                <a:gd name="connsiteY9" fmla="*/ 715817 h 2156690"/>
                <a:gd name="connsiteX10" fmla="*/ 129310 w 914400"/>
                <a:gd name="connsiteY10" fmla="*/ 900545 h 2156690"/>
                <a:gd name="connsiteX11" fmla="*/ 120073 w 914400"/>
                <a:gd name="connsiteY11" fmla="*/ 1057563 h 2156690"/>
                <a:gd name="connsiteX12" fmla="*/ 157019 w 914400"/>
                <a:gd name="connsiteY12" fmla="*/ 1159163 h 2156690"/>
                <a:gd name="connsiteX13" fmla="*/ 73891 w 914400"/>
                <a:gd name="connsiteY13" fmla="*/ 2036617 h 2156690"/>
                <a:gd name="connsiteX14" fmla="*/ 83128 w 914400"/>
                <a:gd name="connsiteY14" fmla="*/ 2119745 h 2156690"/>
                <a:gd name="connsiteX15" fmla="*/ 240146 w 914400"/>
                <a:gd name="connsiteY15" fmla="*/ 1186872 h 2156690"/>
                <a:gd name="connsiteX16" fmla="*/ 323273 w 914400"/>
                <a:gd name="connsiteY16" fmla="*/ 1408545 h 2156690"/>
                <a:gd name="connsiteX17" fmla="*/ 341746 w 914400"/>
                <a:gd name="connsiteY17" fmla="*/ 1741054 h 2156690"/>
                <a:gd name="connsiteX18" fmla="*/ 332510 w 914400"/>
                <a:gd name="connsiteY18" fmla="*/ 1971963 h 2156690"/>
                <a:gd name="connsiteX19" fmla="*/ 314037 w 914400"/>
                <a:gd name="connsiteY19" fmla="*/ 2128981 h 2156690"/>
                <a:gd name="connsiteX20" fmla="*/ 655782 w 914400"/>
                <a:gd name="connsiteY20" fmla="*/ 2156690 h 2156690"/>
                <a:gd name="connsiteX21" fmla="*/ 729673 w 914400"/>
                <a:gd name="connsiteY21" fmla="*/ 2101272 h 2156690"/>
                <a:gd name="connsiteX22" fmla="*/ 600364 w 914400"/>
                <a:gd name="connsiteY22" fmla="*/ 1981199 h 2156690"/>
                <a:gd name="connsiteX23" fmla="*/ 618837 w 914400"/>
                <a:gd name="connsiteY23" fmla="*/ 1870363 h 2156690"/>
                <a:gd name="connsiteX24" fmla="*/ 618837 w 914400"/>
                <a:gd name="connsiteY24" fmla="*/ 1777999 h 2156690"/>
                <a:gd name="connsiteX25" fmla="*/ 711200 w 914400"/>
                <a:gd name="connsiteY25" fmla="*/ 1343890 h 2156690"/>
                <a:gd name="connsiteX26" fmla="*/ 914400 w 914400"/>
                <a:gd name="connsiteY26" fmla="*/ 1325417 h 2156690"/>
                <a:gd name="connsiteX27" fmla="*/ 914400 w 914400"/>
                <a:gd name="connsiteY27" fmla="*/ 1085272 h 2156690"/>
                <a:gd name="connsiteX28" fmla="*/ 748146 w 914400"/>
                <a:gd name="connsiteY28" fmla="*/ 882072 h 2156690"/>
                <a:gd name="connsiteX29" fmla="*/ 748146 w 914400"/>
                <a:gd name="connsiteY29" fmla="*/ 771236 h 2156690"/>
                <a:gd name="connsiteX30" fmla="*/ 748146 w 914400"/>
                <a:gd name="connsiteY30" fmla="*/ 595745 h 2156690"/>
                <a:gd name="connsiteX31" fmla="*/ 729673 w 914400"/>
                <a:gd name="connsiteY31" fmla="*/ 392545 h 2156690"/>
                <a:gd name="connsiteX32" fmla="*/ 674255 w 914400"/>
                <a:gd name="connsiteY32" fmla="*/ 290945 h 2156690"/>
                <a:gd name="connsiteX0" fmla="*/ 609600 w 849745"/>
                <a:gd name="connsiteY0" fmla="*/ 290945 h 2156690"/>
                <a:gd name="connsiteX1" fmla="*/ 665018 w 849745"/>
                <a:gd name="connsiteY1" fmla="*/ 143163 h 2156690"/>
                <a:gd name="connsiteX2" fmla="*/ 618836 w 849745"/>
                <a:gd name="connsiteY2" fmla="*/ 41563 h 2156690"/>
                <a:gd name="connsiteX3" fmla="*/ 513369 w 849745"/>
                <a:gd name="connsiteY3" fmla="*/ 0 h 2156690"/>
                <a:gd name="connsiteX4" fmla="*/ 387927 w 849745"/>
                <a:gd name="connsiteY4" fmla="*/ 50799 h 2156690"/>
                <a:gd name="connsiteX5" fmla="*/ 314036 w 849745"/>
                <a:gd name="connsiteY5" fmla="*/ 161636 h 2156690"/>
                <a:gd name="connsiteX6" fmla="*/ 369455 w 849745"/>
                <a:gd name="connsiteY6" fmla="*/ 244763 h 2156690"/>
                <a:gd name="connsiteX7" fmla="*/ 193964 w 849745"/>
                <a:gd name="connsiteY7" fmla="*/ 309417 h 2156690"/>
                <a:gd name="connsiteX8" fmla="*/ 9236 w 849745"/>
                <a:gd name="connsiteY8" fmla="*/ 604981 h 2156690"/>
                <a:gd name="connsiteX9" fmla="*/ 0 w 849745"/>
                <a:gd name="connsiteY9" fmla="*/ 743526 h 2156690"/>
                <a:gd name="connsiteX10" fmla="*/ 64655 w 849745"/>
                <a:gd name="connsiteY10" fmla="*/ 900545 h 2156690"/>
                <a:gd name="connsiteX11" fmla="*/ 55418 w 849745"/>
                <a:gd name="connsiteY11" fmla="*/ 1057563 h 2156690"/>
                <a:gd name="connsiteX12" fmla="*/ 92364 w 849745"/>
                <a:gd name="connsiteY12" fmla="*/ 1159163 h 2156690"/>
                <a:gd name="connsiteX13" fmla="*/ 9236 w 849745"/>
                <a:gd name="connsiteY13" fmla="*/ 2036617 h 2156690"/>
                <a:gd name="connsiteX14" fmla="*/ 18473 w 849745"/>
                <a:gd name="connsiteY14" fmla="*/ 2119745 h 2156690"/>
                <a:gd name="connsiteX15" fmla="*/ 175491 w 849745"/>
                <a:gd name="connsiteY15" fmla="*/ 1186872 h 2156690"/>
                <a:gd name="connsiteX16" fmla="*/ 258618 w 849745"/>
                <a:gd name="connsiteY16" fmla="*/ 1408545 h 2156690"/>
                <a:gd name="connsiteX17" fmla="*/ 277091 w 849745"/>
                <a:gd name="connsiteY17" fmla="*/ 1741054 h 2156690"/>
                <a:gd name="connsiteX18" fmla="*/ 267855 w 849745"/>
                <a:gd name="connsiteY18" fmla="*/ 1971963 h 2156690"/>
                <a:gd name="connsiteX19" fmla="*/ 249382 w 849745"/>
                <a:gd name="connsiteY19" fmla="*/ 2128981 h 2156690"/>
                <a:gd name="connsiteX20" fmla="*/ 591127 w 849745"/>
                <a:gd name="connsiteY20" fmla="*/ 2156690 h 2156690"/>
                <a:gd name="connsiteX21" fmla="*/ 665018 w 849745"/>
                <a:gd name="connsiteY21" fmla="*/ 2101272 h 2156690"/>
                <a:gd name="connsiteX22" fmla="*/ 535709 w 849745"/>
                <a:gd name="connsiteY22" fmla="*/ 1981199 h 2156690"/>
                <a:gd name="connsiteX23" fmla="*/ 554182 w 849745"/>
                <a:gd name="connsiteY23" fmla="*/ 1870363 h 2156690"/>
                <a:gd name="connsiteX24" fmla="*/ 554182 w 849745"/>
                <a:gd name="connsiteY24" fmla="*/ 1777999 h 2156690"/>
                <a:gd name="connsiteX25" fmla="*/ 646545 w 849745"/>
                <a:gd name="connsiteY25" fmla="*/ 1343890 h 2156690"/>
                <a:gd name="connsiteX26" fmla="*/ 849745 w 849745"/>
                <a:gd name="connsiteY26" fmla="*/ 1325417 h 2156690"/>
                <a:gd name="connsiteX27" fmla="*/ 849745 w 849745"/>
                <a:gd name="connsiteY27" fmla="*/ 1085272 h 2156690"/>
                <a:gd name="connsiteX28" fmla="*/ 683491 w 849745"/>
                <a:gd name="connsiteY28" fmla="*/ 882072 h 2156690"/>
                <a:gd name="connsiteX29" fmla="*/ 683491 w 849745"/>
                <a:gd name="connsiteY29" fmla="*/ 771236 h 2156690"/>
                <a:gd name="connsiteX30" fmla="*/ 683491 w 849745"/>
                <a:gd name="connsiteY30" fmla="*/ 595745 h 2156690"/>
                <a:gd name="connsiteX31" fmla="*/ 665018 w 849745"/>
                <a:gd name="connsiteY31" fmla="*/ 392545 h 2156690"/>
                <a:gd name="connsiteX32" fmla="*/ 609600 w 849745"/>
                <a:gd name="connsiteY32" fmla="*/ 290945 h 2156690"/>
                <a:gd name="connsiteX0" fmla="*/ 609600 w 849745"/>
                <a:gd name="connsiteY0" fmla="*/ 290945 h 2156690"/>
                <a:gd name="connsiteX1" fmla="*/ 665018 w 849745"/>
                <a:gd name="connsiteY1" fmla="*/ 143163 h 2156690"/>
                <a:gd name="connsiteX2" fmla="*/ 618836 w 849745"/>
                <a:gd name="connsiteY2" fmla="*/ 41563 h 2156690"/>
                <a:gd name="connsiteX3" fmla="*/ 513369 w 849745"/>
                <a:gd name="connsiteY3" fmla="*/ 0 h 2156690"/>
                <a:gd name="connsiteX4" fmla="*/ 387927 w 849745"/>
                <a:gd name="connsiteY4" fmla="*/ 50799 h 2156690"/>
                <a:gd name="connsiteX5" fmla="*/ 314036 w 849745"/>
                <a:gd name="connsiteY5" fmla="*/ 161636 h 2156690"/>
                <a:gd name="connsiteX6" fmla="*/ 369455 w 849745"/>
                <a:gd name="connsiteY6" fmla="*/ 244763 h 2156690"/>
                <a:gd name="connsiteX7" fmla="*/ 193964 w 849745"/>
                <a:gd name="connsiteY7" fmla="*/ 309417 h 2156690"/>
                <a:gd name="connsiteX8" fmla="*/ 9236 w 849745"/>
                <a:gd name="connsiteY8" fmla="*/ 604981 h 2156690"/>
                <a:gd name="connsiteX9" fmla="*/ 0 w 849745"/>
                <a:gd name="connsiteY9" fmla="*/ 743526 h 2156690"/>
                <a:gd name="connsiteX10" fmla="*/ 64655 w 849745"/>
                <a:gd name="connsiteY10" fmla="*/ 900545 h 2156690"/>
                <a:gd name="connsiteX11" fmla="*/ 55418 w 849745"/>
                <a:gd name="connsiteY11" fmla="*/ 1057563 h 2156690"/>
                <a:gd name="connsiteX12" fmla="*/ 92364 w 849745"/>
                <a:gd name="connsiteY12" fmla="*/ 1159163 h 2156690"/>
                <a:gd name="connsiteX13" fmla="*/ 9236 w 849745"/>
                <a:gd name="connsiteY13" fmla="*/ 2036617 h 2156690"/>
                <a:gd name="connsiteX14" fmla="*/ 18473 w 849745"/>
                <a:gd name="connsiteY14" fmla="*/ 2119745 h 2156690"/>
                <a:gd name="connsiteX15" fmla="*/ 175491 w 849745"/>
                <a:gd name="connsiteY15" fmla="*/ 1186872 h 2156690"/>
                <a:gd name="connsiteX16" fmla="*/ 258618 w 849745"/>
                <a:gd name="connsiteY16" fmla="*/ 1408545 h 2156690"/>
                <a:gd name="connsiteX17" fmla="*/ 277091 w 849745"/>
                <a:gd name="connsiteY17" fmla="*/ 1741054 h 2156690"/>
                <a:gd name="connsiteX18" fmla="*/ 267855 w 849745"/>
                <a:gd name="connsiteY18" fmla="*/ 1971963 h 2156690"/>
                <a:gd name="connsiteX19" fmla="*/ 249382 w 849745"/>
                <a:gd name="connsiteY19" fmla="*/ 2128981 h 2156690"/>
                <a:gd name="connsiteX20" fmla="*/ 591127 w 849745"/>
                <a:gd name="connsiteY20" fmla="*/ 2156690 h 2156690"/>
                <a:gd name="connsiteX21" fmla="*/ 665018 w 849745"/>
                <a:gd name="connsiteY21" fmla="*/ 2101272 h 2156690"/>
                <a:gd name="connsiteX22" fmla="*/ 535709 w 849745"/>
                <a:gd name="connsiteY22" fmla="*/ 1981199 h 2156690"/>
                <a:gd name="connsiteX23" fmla="*/ 554182 w 849745"/>
                <a:gd name="connsiteY23" fmla="*/ 1870363 h 2156690"/>
                <a:gd name="connsiteX24" fmla="*/ 554182 w 849745"/>
                <a:gd name="connsiteY24" fmla="*/ 1777999 h 2156690"/>
                <a:gd name="connsiteX25" fmla="*/ 646545 w 849745"/>
                <a:gd name="connsiteY25" fmla="*/ 1343890 h 2156690"/>
                <a:gd name="connsiteX26" fmla="*/ 831273 w 849745"/>
                <a:gd name="connsiteY26" fmla="*/ 1288471 h 2156690"/>
                <a:gd name="connsiteX27" fmla="*/ 849745 w 849745"/>
                <a:gd name="connsiteY27" fmla="*/ 1085272 h 2156690"/>
                <a:gd name="connsiteX28" fmla="*/ 683491 w 849745"/>
                <a:gd name="connsiteY28" fmla="*/ 882072 h 2156690"/>
                <a:gd name="connsiteX29" fmla="*/ 683491 w 849745"/>
                <a:gd name="connsiteY29" fmla="*/ 771236 h 2156690"/>
                <a:gd name="connsiteX30" fmla="*/ 683491 w 849745"/>
                <a:gd name="connsiteY30" fmla="*/ 595745 h 2156690"/>
                <a:gd name="connsiteX31" fmla="*/ 665018 w 849745"/>
                <a:gd name="connsiteY31" fmla="*/ 392545 h 2156690"/>
                <a:gd name="connsiteX32" fmla="*/ 609600 w 849745"/>
                <a:gd name="connsiteY32" fmla="*/ 290945 h 2156690"/>
                <a:gd name="connsiteX0" fmla="*/ 609600 w 849745"/>
                <a:gd name="connsiteY0" fmla="*/ 290945 h 2156690"/>
                <a:gd name="connsiteX1" fmla="*/ 665018 w 849745"/>
                <a:gd name="connsiteY1" fmla="*/ 143163 h 2156690"/>
                <a:gd name="connsiteX2" fmla="*/ 618836 w 849745"/>
                <a:gd name="connsiteY2" fmla="*/ 41563 h 2156690"/>
                <a:gd name="connsiteX3" fmla="*/ 513369 w 849745"/>
                <a:gd name="connsiteY3" fmla="*/ 0 h 2156690"/>
                <a:gd name="connsiteX4" fmla="*/ 387927 w 849745"/>
                <a:gd name="connsiteY4" fmla="*/ 50799 h 2156690"/>
                <a:gd name="connsiteX5" fmla="*/ 314036 w 849745"/>
                <a:gd name="connsiteY5" fmla="*/ 161636 h 2156690"/>
                <a:gd name="connsiteX6" fmla="*/ 369455 w 849745"/>
                <a:gd name="connsiteY6" fmla="*/ 244763 h 2156690"/>
                <a:gd name="connsiteX7" fmla="*/ 193964 w 849745"/>
                <a:gd name="connsiteY7" fmla="*/ 309417 h 2156690"/>
                <a:gd name="connsiteX8" fmla="*/ 36945 w 849745"/>
                <a:gd name="connsiteY8" fmla="*/ 604981 h 2156690"/>
                <a:gd name="connsiteX9" fmla="*/ 0 w 849745"/>
                <a:gd name="connsiteY9" fmla="*/ 743526 h 2156690"/>
                <a:gd name="connsiteX10" fmla="*/ 64655 w 849745"/>
                <a:gd name="connsiteY10" fmla="*/ 900545 h 2156690"/>
                <a:gd name="connsiteX11" fmla="*/ 55418 w 849745"/>
                <a:gd name="connsiteY11" fmla="*/ 1057563 h 2156690"/>
                <a:gd name="connsiteX12" fmla="*/ 92364 w 849745"/>
                <a:gd name="connsiteY12" fmla="*/ 1159163 h 2156690"/>
                <a:gd name="connsiteX13" fmla="*/ 9236 w 849745"/>
                <a:gd name="connsiteY13" fmla="*/ 2036617 h 2156690"/>
                <a:gd name="connsiteX14" fmla="*/ 18473 w 849745"/>
                <a:gd name="connsiteY14" fmla="*/ 2119745 h 2156690"/>
                <a:gd name="connsiteX15" fmla="*/ 175491 w 849745"/>
                <a:gd name="connsiteY15" fmla="*/ 1186872 h 2156690"/>
                <a:gd name="connsiteX16" fmla="*/ 258618 w 849745"/>
                <a:gd name="connsiteY16" fmla="*/ 1408545 h 2156690"/>
                <a:gd name="connsiteX17" fmla="*/ 277091 w 849745"/>
                <a:gd name="connsiteY17" fmla="*/ 1741054 h 2156690"/>
                <a:gd name="connsiteX18" fmla="*/ 267855 w 849745"/>
                <a:gd name="connsiteY18" fmla="*/ 1971963 h 2156690"/>
                <a:gd name="connsiteX19" fmla="*/ 249382 w 849745"/>
                <a:gd name="connsiteY19" fmla="*/ 2128981 h 2156690"/>
                <a:gd name="connsiteX20" fmla="*/ 591127 w 849745"/>
                <a:gd name="connsiteY20" fmla="*/ 2156690 h 2156690"/>
                <a:gd name="connsiteX21" fmla="*/ 665018 w 849745"/>
                <a:gd name="connsiteY21" fmla="*/ 2101272 h 2156690"/>
                <a:gd name="connsiteX22" fmla="*/ 535709 w 849745"/>
                <a:gd name="connsiteY22" fmla="*/ 1981199 h 2156690"/>
                <a:gd name="connsiteX23" fmla="*/ 554182 w 849745"/>
                <a:gd name="connsiteY23" fmla="*/ 1870363 h 2156690"/>
                <a:gd name="connsiteX24" fmla="*/ 554182 w 849745"/>
                <a:gd name="connsiteY24" fmla="*/ 1777999 h 2156690"/>
                <a:gd name="connsiteX25" fmla="*/ 646545 w 849745"/>
                <a:gd name="connsiteY25" fmla="*/ 1343890 h 2156690"/>
                <a:gd name="connsiteX26" fmla="*/ 831273 w 849745"/>
                <a:gd name="connsiteY26" fmla="*/ 1288471 h 2156690"/>
                <a:gd name="connsiteX27" fmla="*/ 849745 w 849745"/>
                <a:gd name="connsiteY27" fmla="*/ 1085272 h 2156690"/>
                <a:gd name="connsiteX28" fmla="*/ 683491 w 849745"/>
                <a:gd name="connsiteY28" fmla="*/ 882072 h 2156690"/>
                <a:gd name="connsiteX29" fmla="*/ 683491 w 849745"/>
                <a:gd name="connsiteY29" fmla="*/ 771236 h 2156690"/>
                <a:gd name="connsiteX30" fmla="*/ 683491 w 849745"/>
                <a:gd name="connsiteY30" fmla="*/ 595745 h 2156690"/>
                <a:gd name="connsiteX31" fmla="*/ 665018 w 849745"/>
                <a:gd name="connsiteY31" fmla="*/ 392545 h 2156690"/>
                <a:gd name="connsiteX32" fmla="*/ 609600 w 849745"/>
                <a:gd name="connsiteY32" fmla="*/ 290945 h 2156690"/>
                <a:gd name="connsiteX0" fmla="*/ 609600 w 849745"/>
                <a:gd name="connsiteY0" fmla="*/ 290945 h 2156690"/>
                <a:gd name="connsiteX1" fmla="*/ 665018 w 849745"/>
                <a:gd name="connsiteY1" fmla="*/ 143163 h 2156690"/>
                <a:gd name="connsiteX2" fmla="*/ 618836 w 849745"/>
                <a:gd name="connsiteY2" fmla="*/ 41563 h 2156690"/>
                <a:gd name="connsiteX3" fmla="*/ 513369 w 849745"/>
                <a:gd name="connsiteY3" fmla="*/ 0 h 2156690"/>
                <a:gd name="connsiteX4" fmla="*/ 387927 w 849745"/>
                <a:gd name="connsiteY4" fmla="*/ 50799 h 2156690"/>
                <a:gd name="connsiteX5" fmla="*/ 314036 w 849745"/>
                <a:gd name="connsiteY5" fmla="*/ 161636 h 2156690"/>
                <a:gd name="connsiteX6" fmla="*/ 369455 w 849745"/>
                <a:gd name="connsiteY6" fmla="*/ 244763 h 2156690"/>
                <a:gd name="connsiteX7" fmla="*/ 193964 w 849745"/>
                <a:gd name="connsiteY7" fmla="*/ 309417 h 2156690"/>
                <a:gd name="connsiteX8" fmla="*/ 36945 w 849745"/>
                <a:gd name="connsiteY8" fmla="*/ 604981 h 2156690"/>
                <a:gd name="connsiteX9" fmla="*/ 0 w 849745"/>
                <a:gd name="connsiteY9" fmla="*/ 743526 h 2156690"/>
                <a:gd name="connsiteX10" fmla="*/ 64655 w 849745"/>
                <a:gd name="connsiteY10" fmla="*/ 900545 h 2156690"/>
                <a:gd name="connsiteX11" fmla="*/ 55418 w 849745"/>
                <a:gd name="connsiteY11" fmla="*/ 1057563 h 2156690"/>
                <a:gd name="connsiteX12" fmla="*/ 92364 w 849745"/>
                <a:gd name="connsiteY12" fmla="*/ 1159163 h 2156690"/>
                <a:gd name="connsiteX13" fmla="*/ 9236 w 849745"/>
                <a:gd name="connsiteY13" fmla="*/ 2036617 h 2156690"/>
                <a:gd name="connsiteX14" fmla="*/ 18473 w 849745"/>
                <a:gd name="connsiteY14" fmla="*/ 2119745 h 2156690"/>
                <a:gd name="connsiteX15" fmla="*/ 175491 w 849745"/>
                <a:gd name="connsiteY15" fmla="*/ 1186872 h 2156690"/>
                <a:gd name="connsiteX16" fmla="*/ 258618 w 849745"/>
                <a:gd name="connsiteY16" fmla="*/ 1408545 h 2156690"/>
                <a:gd name="connsiteX17" fmla="*/ 277091 w 849745"/>
                <a:gd name="connsiteY17" fmla="*/ 1741054 h 2156690"/>
                <a:gd name="connsiteX18" fmla="*/ 267855 w 849745"/>
                <a:gd name="connsiteY18" fmla="*/ 1971963 h 2156690"/>
                <a:gd name="connsiteX19" fmla="*/ 249382 w 849745"/>
                <a:gd name="connsiteY19" fmla="*/ 2128981 h 2156690"/>
                <a:gd name="connsiteX20" fmla="*/ 591127 w 849745"/>
                <a:gd name="connsiteY20" fmla="*/ 2156690 h 2156690"/>
                <a:gd name="connsiteX21" fmla="*/ 665018 w 849745"/>
                <a:gd name="connsiteY21" fmla="*/ 2101272 h 2156690"/>
                <a:gd name="connsiteX22" fmla="*/ 535709 w 849745"/>
                <a:gd name="connsiteY22" fmla="*/ 1981199 h 2156690"/>
                <a:gd name="connsiteX23" fmla="*/ 554182 w 849745"/>
                <a:gd name="connsiteY23" fmla="*/ 1870363 h 2156690"/>
                <a:gd name="connsiteX24" fmla="*/ 554182 w 849745"/>
                <a:gd name="connsiteY24" fmla="*/ 1777999 h 2156690"/>
                <a:gd name="connsiteX25" fmla="*/ 646545 w 849745"/>
                <a:gd name="connsiteY25" fmla="*/ 1343890 h 2156690"/>
                <a:gd name="connsiteX26" fmla="*/ 831273 w 849745"/>
                <a:gd name="connsiteY26" fmla="*/ 1288471 h 2156690"/>
                <a:gd name="connsiteX27" fmla="*/ 849745 w 849745"/>
                <a:gd name="connsiteY27" fmla="*/ 1085272 h 2156690"/>
                <a:gd name="connsiteX28" fmla="*/ 683491 w 849745"/>
                <a:gd name="connsiteY28" fmla="*/ 882072 h 2156690"/>
                <a:gd name="connsiteX29" fmla="*/ 683491 w 849745"/>
                <a:gd name="connsiteY29" fmla="*/ 771236 h 2156690"/>
                <a:gd name="connsiteX30" fmla="*/ 683491 w 849745"/>
                <a:gd name="connsiteY30" fmla="*/ 595745 h 2156690"/>
                <a:gd name="connsiteX31" fmla="*/ 665018 w 849745"/>
                <a:gd name="connsiteY31" fmla="*/ 392545 h 2156690"/>
                <a:gd name="connsiteX32" fmla="*/ 609600 w 849745"/>
                <a:gd name="connsiteY32" fmla="*/ 290945 h 2156690"/>
                <a:gd name="connsiteX0" fmla="*/ 609600 w 849745"/>
                <a:gd name="connsiteY0" fmla="*/ 290945 h 2156690"/>
                <a:gd name="connsiteX1" fmla="*/ 665018 w 849745"/>
                <a:gd name="connsiteY1" fmla="*/ 143163 h 2156690"/>
                <a:gd name="connsiteX2" fmla="*/ 618836 w 849745"/>
                <a:gd name="connsiteY2" fmla="*/ 41563 h 2156690"/>
                <a:gd name="connsiteX3" fmla="*/ 513369 w 849745"/>
                <a:gd name="connsiteY3" fmla="*/ 0 h 2156690"/>
                <a:gd name="connsiteX4" fmla="*/ 387927 w 849745"/>
                <a:gd name="connsiteY4" fmla="*/ 50799 h 2156690"/>
                <a:gd name="connsiteX5" fmla="*/ 314036 w 849745"/>
                <a:gd name="connsiteY5" fmla="*/ 161636 h 2156690"/>
                <a:gd name="connsiteX6" fmla="*/ 369455 w 849745"/>
                <a:gd name="connsiteY6" fmla="*/ 244763 h 2156690"/>
                <a:gd name="connsiteX7" fmla="*/ 193964 w 849745"/>
                <a:gd name="connsiteY7" fmla="*/ 309417 h 2156690"/>
                <a:gd name="connsiteX8" fmla="*/ 36945 w 849745"/>
                <a:gd name="connsiteY8" fmla="*/ 604981 h 2156690"/>
                <a:gd name="connsiteX9" fmla="*/ 0 w 849745"/>
                <a:gd name="connsiteY9" fmla="*/ 743526 h 2156690"/>
                <a:gd name="connsiteX10" fmla="*/ 64655 w 849745"/>
                <a:gd name="connsiteY10" fmla="*/ 900545 h 2156690"/>
                <a:gd name="connsiteX11" fmla="*/ 55418 w 849745"/>
                <a:gd name="connsiteY11" fmla="*/ 1057563 h 2156690"/>
                <a:gd name="connsiteX12" fmla="*/ 92364 w 849745"/>
                <a:gd name="connsiteY12" fmla="*/ 1159163 h 2156690"/>
                <a:gd name="connsiteX13" fmla="*/ 9236 w 849745"/>
                <a:gd name="connsiteY13" fmla="*/ 2036617 h 2156690"/>
                <a:gd name="connsiteX14" fmla="*/ 18473 w 849745"/>
                <a:gd name="connsiteY14" fmla="*/ 2119745 h 2156690"/>
                <a:gd name="connsiteX15" fmla="*/ 175491 w 849745"/>
                <a:gd name="connsiteY15" fmla="*/ 1186872 h 2156690"/>
                <a:gd name="connsiteX16" fmla="*/ 258618 w 849745"/>
                <a:gd name="connsiteY16" fmla="*/ 1408545 h 2156690"/>
                <a:gd name="connsiteX17" fmla="*/ 277091 w 849745"/>
                <a:gd name="connsiteY17" fmla="*/ 1741054 h 2156690"/>
                <a:gd name="connsiteX18" fmla="*/ 267855 w 849745"/>
                <a:gd name="connsiteY18" fmla="*/ 1971963 h 2156690"/>
                <a:gd name="connsiteX19" fmla="*/ 249382 w 849745"/>
                <a:gd name="connsiteY19" fmla="*/ 2128981 h 2156690"/>
                <a:gd name="connsiteX20" fmla="*/ 591127 w 849745"/>
                <a:gd name="connsiteY20" fmla="*/ 2156690 h 2156690"/>
                <a:gd name="connsiteX21" fmla="*/ 665018 w 849745"/>
                <a:gd name="connsiteY21" fmla="*/ 2101272 h 2156690"/>
                <a:gd name="connsiteX22" fmla="*/ 535709 w 849745"/>
                <a:gd name="connsiteY22" fmla="*/ 1981199 h 2156690"/>
                <a:gd name="connsiteX23" fmla="*/ 554182 w 849745"/>
                <a:gd name="connsiteY23" fmla="*/ 1870363 h 2156690"/>
                <a:gd name="connsiteX24" fmla="*/ 554182 w 849745"/>
                <a:gd name="connsiteY24" fmla="*/ 1777999 h 2156690"/>
                <a:gd name="connsiteX25" fmla="*/ 646545 w 849745"/>
                <a:gd name="connsiteY25" fmla="*/ 1343890 h 2156690"/>
                <a:gd name="connsiteX26" fmla="*/ 831273 w 849745"/>
                <a:gd name="connsiteY26" fmla="*/ 1288471 h 2156690"/>
                <a:gd name="connsiteX27" fmla="*/ 849745 w 849745"/>
                <a:gd name="connsiteY27" fmla="*/ 1085272 h 2156690"/>
                <a:gd name="connsiteX28" fmla="*/ 683491 w 849745"/>
                <a:gd name="connsiteY28" fmla="*/ 882072 h 2156690"/>
                <a:gd name="connsiteX29" fmla="*/ 683491 w 849745"/>
                <a:gd name="connsiteY29" fmla="*/ 771236 h 2156690"/>
                <a:gd name="connsiteX30" fmla="*/ 683491 w 849745"/>
                <a:gd name="connsiteY30" fmla="*/ 595745 h 2156690"/>
                <a:gd name="connsiteX31" fmla="*/ 665018 w 849745"/>
                <a:gd name="connsiteY31" fmla="*/ 392545 h 2156690"/>
                <a:gd name="connsiteX32" fmla="*/ 609600 w 849745"/>
                <a:gd name="connsiteY32" fmla="*/ 290945 h 2156690"/>
                <a:gd name="connsiteX0" fmla="*/ 609600 w 849745"/>
                <a:gd name="connsiteY0" fmla="*/ 291031 h 2156776"/>
                <a:gd name="connsiteX1" fmla="*/ 665018 w 849745"/>
                <a:gd name="connsiteY1" fmla="*/ 143249 h 2156776"/>
                <a:gd name="connsiteX2" fmla="*/ 618836 w 849745"/>
                <a:gd name="connsiteY2" fmla="*/ 41649 h 2156776"/>
                <a:gd name="connsiteX3" fmla="*/ 513369 w 849745"/>
                <a:gd name="connsiteY3" fmla="*/ 86 h 2156776"/>
                <a:gd name="connsiteX4" fmla="*/ 387927 w 849745"/>
                <a:gd name="connsiteY4" fmla="*/ 50885 h 2156776"/>
                <a:gd name="connsiteX5" fmla="*/ 314036 w 849745"/>
                <a:gd name="connsiteY5" fmla="*/ 161722 h 2156776"/>
                <a:gd name="connsiteX6" fmla="*/ 369455 w 849745"/>
                <a:gd name="connsiteY6" fmla="*/ 244849 h 2156776"/>
                <a:gd name="connsiteX7" fmla="*/ 193964 w 849745"/>
                <a:gd name="connsiteY7" fmla="*/ 309503 h 2156776"/>
                <a:gd name="connsiteX8" fmla="*/ 36945 w 849745"/>
                <a:gd name="connsiteY8" fmla="*/ 605067 h 2156776"/>
                <a:gd name="connsiteX9" fmla="*/ 0 w 849745"/>
                <a:gd name="connsiteY9" fmla="*/ 743612 h 2156776"/>
                <a:gd name="connsiteX10" fmla="*/ 64655 w 849745"/>
                <a:gd name="connsiteY10" fmla="*/ 900631 h 2156776"/>
                <a:gd name="connsiteX11" fmla="*/ 55418 w 849745"/>
                <a:gd name="connsiteY11" fmla="*/ 1057649 h 2156776"/>
                <a:gd name="connsiteX12" fmla="*/ 92364 w 849745"/>
                <a:gd name="connsiteY12" fmla="*/ 1159249 h 2156776"/>
                <a:gd name="connsiteX13" fmla="*/ 9236 w 849745"/>
                <a:gd name="connsiteY13" fmla="*/ 2036703 h 2156776"/>
                <a:gd name="connsiteX14" fmla="*/ 18473 w 849745"/>
                <a:gd name="connsiteY14" fmla="*/ 2119831 h 2156776"/>
                <a:gd name="connsiteX15" fmla="*/ 175491 w 849745"/>
                <a:gd name="connsiteY15" fmla="*/ 1186958 h 2156776"/>
                <a:gd name="connsiteX16" fmla="*/ 258618 w 849745"/>
                <a:gd name="connsiteY16" fmla="*/ 1408631 h 2156776"/>
                <a:gd name="connsiteX17" fmla="*/ 277091 w 849745"/>
                <a:gd name="connsiteY17" fmla="*/ 1741140 h 2156776"/>
                <a:gd name="connsiteX18" fmla="*/ 267855 w 849745"/>
                <a:gd name="connsiteY18" fmla="*/ 1972049 h 2156776"/>
                <a:gd name="connsiteX19" fmla="*/ 249382 w 849745"/>
                <a:gd name="connsiteY19" fmla="*/ 2129067 h 2156776"/>
                <a:gd name="connsiteX20" fmla="*/ 591127 w 849745"/>
                <a:gd name="connsiteY20" fmla="*/ 2156776 h 2156776"/>
                <a:gd name="connsiteX21" fmla="*/ 665018 w 849745"/>
                <a:gd name="connsiteY21" fmla="*/ 2101358 h 2156776"/>
                <a:gd name="connsiteX22" fmla="*/ 535709 w 849745"/>
                <a:gd name="connsiteY22" fmla="*/ 1981285 h 2156776"/>
                <a:gd name="connsiteX23" fmla="*/ 554182 w 849745"/>
                <a:gd name="connsiteY23" fmla="*/ 1870449 h 2156776"/>
                <a:gd name="connsiteX24" fmla="*/ 554182 w 849745"/>
                <a:gd name="connsiteY24" fmla="*/ 1778085 h 2156776"/>
                <a:gd name="connsiteX25" fmla="*/ 646545 w 849745"/>
                <a:gd name="connsiteY25" fmla="*/ 1343976 h 2156776"/>
                <a:gd name="connsiteX26" fmla="*/ 831273 w 849745"/>
                <a:gd name="connsiteY26" fmla="*/ 1288557 h 2156776"/>
                <a:gd name="connsiteX27" fmla="*/ 849745 w 849745"/>
                <a:gd name="connsiteY27" fmla="*/ 1085358 h 2156776"/>
                <a:gd name="connsiteX28" fmla="*/ 683491 w 849745"/>
                <a:gd name="connsiteY28" fmla="*/ 882158 h 2156776"/>
                <a:gd name="connsiteX29" fmla="*/ 683491 w 849745"/>
                <a:gd name="connsiteY29" fmla="*/ 771322 h 2156776"/>
                <a:gd name="connsiteX30" fmla="*/ 683491 w 849745"/>
                <a:gd name="connsiteY30" fmla="*/ 595831 h 2156776"/>
                <a:gd name="connsiteX31" fmla="*/ 665018 w 849745"/>
                <a:gd name="connsiteY31" fmla="*/ 392631 h 2156776"/>
                <a:gd name="connsiteX32" fmla="*/ 609600 w 849745"/>
                <a:gd name="connsiteY32" fmla="*/ 291031 h 2156776"/>
                <a:gd name="connsiteX0" fmla="*/ 609600 w 849745"/>
                <a:gd name="connsiteY0" fmla="*/ 291031 h 2156776"/>
                <a:gd name="connsiteX1" fmla="*/ 665018 w 849745"/>
                <a:gd name="connsiteY1" fmla="*/ 143249 h 2156776"/>
                <a:gd name="connsiteX2" fmla="*/ 618836 w 849745"/>
                <a:gd name="connsiteY2" fmla="*/ 41649 h 2156776"/>
                <a:gd name="connsiteX3" fmla="*/ 513369 w 849745"/>
                <a:gd name="connsiteY3" fmla="*/ 86 h 2156776"/>
                <a:gd name="connsiteX4" fmla="*/ 387927 w 849745"/>
                <a:gd name="connsiteY4" fmla="*/ 50885 h 2156776"/>
                <a:gd name="connsiteX5" fmla="*/ 314036 w 849745"/>
                <a:gd name="connsiteY5" fmla="*/ 161722 h 2156776"/>
                <a:gd name="connsiteX6" fmla="*/ 369455 w 849745"/>
                <a:gd name="connsiteY6" fmla="*/ 244849 h 2156776"/>
                <a:gd name="connsiteX7" fmla="*/ 193964 w 849745"/>
                <a:gd name="connsiteY7" fmla="*/ 309503 h 2156776"/>
                <a:gd name="connsiteX8" fmla="*/ 36945 w 849745"/>
                <a:gd name="connsiteY8" fmla="*/ 605067 h 2156776"/>
                <a:gd name="connsiteX9" fmla="*/ 0 w 849745"/>
                <a:gd name="connsiteY9" fmla="*/ 743612 h 2156776"/>
                <a:gd name="connsiteX10" fmla="*/ 64655 w 849745"/>
                <a:gd name="connsiteY10" fmla="*/ 900631 h 2156776"/>
                <a:gd name="connsiteX11" fmla="*/ 55418 w 849745"/>
                <a:gd name="connsiteY11" fmla="*/ 1057649 h 2156776"/>
                <a:gd name="connsiteX12" fmla="*/ 92364 w 849745"/>
                <a:gd name="connsiteY12" fmla="*/ 1159249 h 2156776"/>
                <a:gd name="connsiteX13" fmla="*/ 9236 w 849745"/>
                <a:gd name="connsiteY13" fmla="*/ 2036703 h 2156776"/>
                <a:gd name="connsiteX14" fmla="*/ 18473 w 849745"/>
                <a:gd name="connsiteY14" fmla="*/ 2119831 h 2156776"/>
                <a:gd name="connsiteX15" fmla="*/ 175491 w 849745"/>
                <a:gd name="connsiteY15" fmla="*/ 1186958 h 2156776"/>
                <a:gd name="connsiteX16" fmla="*/ 258618 w 849745"/>
                <a:gd name="connsiteY16" fmla="*/ 1408631 h 2156776"/>
                <a:gd name="connsiteX17" fmla="*/ 277091 w 849745"/>
                <a:gd name="connsiteY17" fmla="*/ 1741140 h 2156776"/>
                <a:gd name="connsiteX18" fmla="*/ 267855 w 849745"/>
                <a:gd name="connsiteY18" fmla="*/ 1972049 h 2156776"/>
                <a:gd name="connsiteX19" fmla="*/ 249382 w 849745"/>
                <a:gd name="connsiteY19" fmla="*/ 2129067 h 2156776"/>
                <a:gd name="connsiteX20" fmla="*/ 591127 w 849745"/>
                <a:gd name="connsiteY20" fmla="*/ 2156776 h 2156776"/>
                <a:gd name="connsiteX21" fmla="*/ 665018 w 849745"/>
                <a:gd name="connsiteY21" fmla="*/ 2101358 h 2156776"/>
                <a:gd name="connsiteX22" fmla="*/ 535709 w 849745"/>
                <a:gd name="connsiteY22" fmla="*/ 1981285 h 2156776"/>
                <a:gd name="connsiteX23" fmla="*/ 554182 w 849745"/>
                <a:gd name="connsiteY23" fmla="*/ 1870449 h 2156776"/>
                <a:gd name="connsiteX24" fmla="*/ 554182 w 849745"/>
                <a:gd name="connsiteY24" fmla="*/ 1778085 h 2156776"/>
                <a:gd name="connsiteX25" fmla="*/ 646545 w 849745"/>
                <a:gd name="connsiteY25" fmla="*/ 1343976 h 2156776"/>
                <a:gd name="connsiteX26" fmla="*/ 831273 w 849745"/>
                <a:gd name="connsiteY26" fmla="*/ 1288557 h 2156776"/>
                <a:gd name="connsiteX27" fmla="*/ 849745 w 849745"/>
                <a:gd name="connsiteY27" fmla="*/ 1085358 h 2156776"/>
                <a:gd name="connsiteX28" fmla="*/ 683491 w 849745"/>
                <a:gd name="connsiteY28" fmla="*/ 882158 h 2156776"/>
                <a:gd name="connsiteX29" fmla="*/ 683491 w 849745"/>
                <a:gd name="connsiteY29" fmla="*/ 771322 h 2156776"/>
                <a:gd name="connsiteX30" fmla="*/ 683491 w 849745"/>
                <a:gd name="connsiteY30" fmla="*/ 595831 h 2156776"/>
                <a:gd name="connsiteX31" fmla="*/ 665018 w 849745"/>
                <a:gd name="connsiteY31" fmla="*/ 392631 h 2156776"/>
                <a:gd name="connsiteX32" fmla="*/ 609600 w 849745"/>
                <a:gd name="connsiteY32" fmla="*/ 291031 h 2156776"/>
                <a:gd name="connsiteX0" fmla="*/ 609600 w 849745"/>
                <a:gd name="connsiteY0" fmla="*/ 291031 h 2156776"/>
                <a:gd name="connsiteX1" fmla="*/ 665018 w 849745"/>
                <a:gd name="connsiteY1" fmla="*/ 143249 h 2156776"/>
                <a:gd name="connsiteX2" fmla="*/ 618836 w 849745"/>
                <a:gd name="connsiteY2" fmla="*/ 41649 h 2156776"/>
                <a:gd name="connsiteX3" fmla="*/ 513369 w 849745"/>
                <a:gd name="connsiteY3" fmla="*/ 86 h 2156776"/>
                <a:gd name="connsiteX4" fmla="*/ 387927 w 849745"/>
                <a:gd name="connsiteY4" fmla="*/ 50885 h 2156776"/>
                <a:gd name="connsiteX5" fmla="*/ 314036 w 849745"/>
                <a:gd name="connsiteY5" fmla="*/ 161722 h 2156776"/>
                <a:gd name="connsiteX6" fmla="*/ 369455 w 849745"/>
                <a:gd name="connsiteY6" fmla="*/ 244849 h 2156776"/>
                <a:gd name="connsiteX7" fmla="*/ 193964 w 849745"/>
                <a:gd name="connsiteY7" fmla="*/ 309503 h 2156776"/>
                <a:gd name="connsiteX8" fmla="*/ 36945 w 849745"/>
                <a:gd name="connsiteY8" fmla="*/ 605067 h 2156776"/>
                <a:gd name="connsiteX9" fmla="*/ 0 w 849745"/>
                <a:gd name="connsiteY9" fmla="*/ 743612 h 2156776"/>
                <a:gd name="connsiteX10" fmla="*/ 64655 w 849745"/>
                <a:gd name="connsiteY10" fmla="*/ 900631 h 2156776"/>
                <a:gd name="connsiteX11" fmla="*/ 55418 w 849745"/>
                <a:gd name="connsiteY11" fmla="*/ 1057649 h 2156776"/>
                <a:gd name="connsiteX12" fmla="*/ 92364 w 849745"/>
                <a:gd name="connsiteY12" fmla="*/ 1159249 h 2156776"/>
                <a:gd name="connsiteX13" fmla="*/ 9236 w 849745"/>
                <a:gd name="connsiteY13" fmla="*/ 2036703 h 2156776"/>
                <a:gd name="connsiteX14" fmla="*/ 18473 w 849745"/>
                <a:gd name="connsiteY14" fmla="*/ 2119831 h 2156776"/>
                <a:gd name="connsiteX15" fmla="*/ 175491 w 849745"/>
                <a:gd name="connsiteY15" fmla="*/ 1186958 h 2156776"/>
                <a:gd name="connsiteX16" fmla="*/ 258618 w 849745"/>
                <a:gd name="connsiteY16" fmla="*/ 1408631 h 2156776"/>
                <a:gd name="connsiteX17" fmla="*/ 277091 w 849745"/>
                <a:gd name="connsiteY17" fmla="*/ 1741140 h 2156776"/>
                <a:gd name="connsiteX18" fmla="*/ 267855 w 849745"/>
                <a:gd name="connsiteY18" fmla="*/ 1972049 h 2156776"/>
                <a:gd name="connsiteX19" fmla="*/ 249382 w 849745"/>
                <a:gd name="connsiteY19" fmla="*/ 2129067 h 2156776"/>
                <a:gd name="connsiteX20" fmla="*/ 591127 w 849745"/>
                <a:gd name="connsiteY20" fmla="*/ 2156776 h 2156776"/>
                <a:gd name="connsiteX21" fmla="*/ 665018 w 849745"/>
                <a:gd name="connsiteY21" fmla="*/ 2101358 h 2156776"/>
                <a:gd name="connsiteX22" fmla="*/ 535709 w 849745"/>
                <a:gd name="connsiteY22" fmla="*/ 1981285 h 2156776"/>
                <a:gd name="connsiteX23" fmla="*/ 554182 w 849745"/>
                <a:gd name="connsiteY23" fmla="*/ 1870449 h 2156776"/>
                <a:gd name="connsiteX24" fmla="*/ 554182 w 849745"/>
                <a:gd name="connsiteY24" fmla="*/ 1778085 h 2156776"/>
                <a:gd name="connsiteX25" fmla="*/ 646545 w 849745"/>
                <a:gd name="connsiteY25" fmla="*/ 1343976 h 2156776"/>
                <a:gd name="connsiteX26" fmla="*/ 831273 w 849745"/>
                <a:gd name="connsiteY26" fmla="*/ 1288557 h 2156776"/>
                <a:gd name="connsiteX27" fmla="*/ 849745 w 849745"/>
                <a:gd name="connsiteY27" fmla="*/ 1085358 h 2156776"/>
                <a:gd name="connsiteX28" fmla="*/ 683491 w 849745"/>
                <a:gd name="connsiteY28" fmla="*/ 882158 h 2156776"/>
                <a:gd name="connsiteX29" fmla="*/ 683491 w 849745"/>
                <a:gd name="connsiteY29" fmla="*/ 771322 h 2156776"/>
                <a:gd name="connsiteX30" fmla="*/ 683491 w 849745"/>
                <a:gd name="connsiteY30" fmla="*/ 595831 h 2156776"/>
                <a:gd name="connsiteX31" fmla="*/ 665018 w 849745"/>
                <a:gd name="connsiteY31" fmla="*/ 392631 h 2156776"/>
                <a:gd name="connsiteX32" fmla="*/ 609600 w 849745"/>
                <a:gd name="connsiteY32" fmla="*/ 291031 h 2156776"/>
                <a:gd name="connsiteX0" fmla="*/ 609600 w 849745"/>
                <a:gd name="connsiteY0" fmla="*/ 291031 h 2156776"/>
                <a:gd name="connsiteX1" fmla="*/ 665018 w 849745"/>
                <a:gd name="connsiteY1" fmla="*/ 143249 h 2156776"/>
                <a:gd name="connsiteX2" fmla="*/ 618836 w 849745"/>
                <a:gd name="connsiteY2" fmla="*/ 41649 h 2156776"/>
                <a:gd name="connsiteX3" fmla="*/ 513369 w 849745"/>
                <a:gd name="connsiteY3" fmla="*/ 86 h 2156776"/>
                <a:gd name="connsiteX4" fmla="*/ 387927 w 849745"/>
                <a:gd name="connsiteY4" fmla="*/ 50885 h 2156776"/>
                <a:gd name="connsiteX5" fmla="*/ 347966 w 849745"/>
                <a:gd name="connsiteY5" fmla="*/ 157487 h 2156776"/>
                <a:gd name="connsiteX6" fmla="*/ 369455 w 849745"/>
                <a:gd name="connsiteY6" fmla="*/ 244849 h 2156776"/>
                <a:gd name="connsiteX7" fmla="*/ 193964 w 849745"/>
                <a:gd name="connsiteY7" fmla="*/ 309503 h 2156776"/>
                <a:gd name="connsiteX8" fmla="*/ 36945 w 849745"/>
                <a:gd name="connsiteY8" fmla="*/ 605067 h 2156776"/>
                <a:gd name="connsiteX9" fmla="*/ 0 w 849745"/>
                <a:gd name="connsiteY9" fmla="*/ 743612 h 2156776"/>
                <a:gd name="connsiteX10" fmla="*/ 64655 w 849745"/>
                <a:gd name="connsiteY10" fmla="*/ 900631 h 2156776"/>
                <a:gd name="connsiteX11" fmla="*/ 55418 w 849745"/>
                <a:gd name="connsiteY11" fmla="*/ 1057649 h 2156776"/>
                <a:gd name="connsiteX12" fmla="*/ 92364 w 849745"/>
                <a:gd name="connsiteY12" fmla="*/ 1159249 h 2156776"/>
                <a:gd name="connsiteX13" fmla="*/ 9236 w 849745"/>
                <a:gd name="connsiteY13" fmla="*/ 2036703 h 2156776"/>
                <a:gd name="connsiteX14" fmla="*/ 18473 w 849745"/>
                <a:gd name="connsiteY14" fmla="*/ 2119831 h 2156776"/>
                <a:gd name="connsiteX15" fmla="*/ 175491 w 849745"/>
                <a:gd name="connsiteY15" fmla="*/ 1186958 h 2156776"/>
                <a:gd name="connsiteX16" fmla="*/ 258618 w 849745"/>
                <a:gd name="connsiteY16" fmla="*/ 1408631 h 2156776"/>
                <a:gd name="connsiteX17" fmla="*/ 277091 w 849745"/>
                <a:gd name="connsiteY17" fmla="*/ 1741140 h 2156776"/>
                <a:gd name="connsiteX18" fmla="*/ 267855 w 849745"/>
                <a:gd name="connsiteY18" fmla="*/ 1972049 h 2156776"/>
                <a:gd name="connsiteX19" fmla="*/ 249382 w 849745"/>
                <a:gd name="connsiteY19" fmla="*/ 2129067 h 2156776"/>
                <a:gd name="connsiteX20" fmla="*/ 591127 w 849745"/>
                <a:gd name="connsiteY20" fmla="*/ 2156776 h 2156776"/>
                <a:gd name="connsiteX21" fmla="*/ 665018 w 849745"/>
                <a:gd name="connsiteY21" fmla="*/ 2101358 h 2156776"/>
                <a:gd name="connsiteX22" fmla="*/ 535709 w 849745"/>
                <a:gd name="connsiteY22" fmla="*/ 1981285 h 2156776"/>
                <a:gd name="connsiteX23" fmla="*/ 554182 w 849745"/>
                <a:gd name="connsiteY23" fmla="*/ 1870449 h 2156776"/>
                <a:gd name="connsiteX24" fmla="*/ 554182 w 849745"/>
                <a:gd name="connsiteY24" fmla="*/ 1778085 h 2156776"/>
                <a:gd name="connsiteX25" fmla="*/ 646545 w 849745"/>
                <a:gd name="connsiteY25" fmla="*/ 1343976 h 2156776"/>
                <a:gd name="connsiteX26" fmla="*/ 831273 w 849745"/>
                <a:gd name="connsiteY26" fmla="*/ 1288557 h 2156776"/>
                <a:gd name="connsiteX27" fmla="*/ 849745 w 849745"/>
                <a:gd name="connsiteY27" fmla="*/ 1085358 h 2156776"/>
                <a:gd name="connsiteX28" fmla="*/ 683491 w 849745"/>
                <a:gd name="connsiteY28" fmla="*/ 882158 h 2156776"/>
                <a:gd name="connsiteX29" fmla="*/ 683491 w 849745"/>
                <a:gd name="connsiteY29" fmla="*/ 771322 h 2156776"/>
                <a:gd name="connsiteX30" fmla="*/ 683491 w 849745"/>
                <a:gd name="connsiteY30" fmla="*/ 595831 h 2156776"/>
                <a:gd name="connsiteX31" fmla="*/ 665018 w 849745"/>
                <a:gd name="connsiteY31" fmla="*/ 392631 h 2156776"/>
                <a:gd name="connsiteX32" fmla="*/ 609600 w 849745"/>
                <a:gd name="connsiteY32" fmla="*/ 291031 h 2156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49745" h="2156776">
                  <a:moveTo>
                    <a:pt x="609600" y="291031"/>
                  </a:moveTo>
                  <a:cubicBezTo>
                    <a:pt x="609600" y="249467"/>
                    <a:pt x="663479" y="184813"/>
                    <a:pt x="665018" y="143249"/>
                  </a:cubicBezTo>
                  <a:cubicBezTo>
                    <a:pt x="666557" y="101685"/>
                    <a:pt x="644111" y="65510"/>
                    <a:pt x="618836" y="41649"/>
                  </a:cubicBezTo>
                  <a:cubicBezTo>
                    <a:pt x="593561" y="17788"/>
                    <a:pt x="551854" y="-1453"/>
                    <a:pt x="513369" y="86"/>
                  </a:cubicBezTo>
                  <a:cubicBezTo>
                    <a:pt x="471555" y="17019"/>
                    <a:pt x="415494" y="24652"/>
                    <a:pt x="387927" y="50885"/>
                  </a:cubicBezTo>
                  <a:cubicBezTo>
                    <a:pt x="360360" y="77118"/>
                    <a:pt x="329493" y="129778"/>
                    <a:pt x="347966" y="157487"/>
                  </a:cubicBezTo>
                  <a:lnTo>
                    <a:pt x="369455" y="244849"/>
                  </a:lnTo>
                  <a:lnTo>
                    <a:pt x="193964" y="309503"/>
                  </a:lnTo>
                  <a:lnTo>
                    <a:pt x="36945" y="605067"/>
                  </a:lnTo>
                  <a:lnTo>
                    <a:pt x="0" y="743612"/>
                  </a:lnTo>
                  <a:lnTo>
                    <a:pt x="64655" y="900631"/>
                  </a:lnTo>
                  <a:lnTo>
                    <a:pt x="55418" y="1057649"/>
                  </a:lnTo>
                  <a:lnTo>
                    <a:pt x="92364" y="1159249"/>
                  </a:lnTo>
                  <a:lnTo>
                    <a:pt x="9236" y="2036703"/>
                  </a:lnTo>
                  <a:lnTo>
                    <a:pt x="18473" y="2119831"/>
                  </a:lnTo>
                  <a:lnTo>
                    <a:pt x="175491" y="1186958"/>
                  </a:lnTo>
                  <a:lnTo>
                    <a:pt x="258618" y="1408631"/>
                  </a:lnTo>
                  <a:lnTo>
                    <a:pt x="277091" y="1741140"/>
                  </a:lnTo>
                  <a:lnTo>
                    <a:pt x="267855" y="1972049"/>
                  </a:lnTo>
                  <a:lnTo>
                    <a:pt x="249382" y="2129067"/>
                  </a:lnTo>
                  <a:lnTo>
                    <a:pt x="591127" y="2156776"/>
                  </a:lnTo>
                  <a:lnTo>
                    <a:pt x="665018" y="2101358"/>
                  </a:lnTo>
                  <a:lnTo>
                    <a:pt x="535709" y="1981285"/>
                  </a:lnTo>
                  <a:lnTo>
                    <a:pt x="554182" y="1870449"/>
                  </a:lnTo>
                  <a:lnTo>
                    <a:pt x="554182" y="1778085"/>
                  </a:lnTo>
                  <a:lnTo>
                    <a:pt x="646545" y="1343976"/>
                  </a:lnTo>
                  <a:lnTo>
                    <a:pt x="831273" y="1288557"/>
                  </a:lnTo>
                  <a:lnTo>
                    <a:pt x="849745" y="1085358"/>
                  </a:lnTo>
                  <a:lnTo>
                    <a:pt x="683491" y="882158"/>
                  </a:lnTo>
                  <a:lnTo>
                    <a:pt x="683491" y="771322"/>
                  </a:lnTo>
                  <a:lnTo>
                    <a:pt x="683491" y="595831"/>
                  </a:lnTo>
                  <a:lnTo>
                    <a:pt x="665018" y="392631"/>
                  </a:lnTo>
                  <a:lnTo>
                    <a:pt x="609600" y="29103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54" name="Freeform 53"/>
            <p:cNvSpPr/>
            <p:nvPr/>
          </p:nvSpPr>
          <p:spPr>
            <a:xfrm rot="739751">
              <a:off x="6158387" y="3014247"/>
              <a:ext cx="77562" cy="972540"/>
            </a:xfrm>
            <a:custGeom>
              <a:avLst/>
              <a:gdLst>
                <a:gd name="connsiteX0" fmla="*/ 92364 w 129309"/>
                <a:gd name="connsiteY0" fmla="*/ 0 h 286327"/>
                <a:gd name="connsiteX1" fmla="*/ 0 w 129309"/>
                <a:gd name="connsiteY1" fmla="*/ 73891 h 286327"/>
                <a:gd name="connsiteX2" fmla="*/ 73891 w 129309"/>
                <a:gd name="connsiteY2" fmla="*/ 286327 h 286327"/>
                <a:gd name="connsiteX3" fmla="*/ 129309 w 129309"/>
                <a:gd name="connsiteY3" fmla="*/ 36945 h 286327"/>
                <a:gd name="connsiteX4" fmla="*/ 92364 w 129309"/>
                <a:gd name="connsiteY4" fmla="*/ 0 h 286327"/>
                <a:gd name="connsiteX0" fmla="*/ 72913 w 109858"/>
                <a:gd name="connsiteY0" fmla="*/ 0 h 286327"/>
                <a:gd name="connsiteX1" fmla="*/ 0 w 109858"/>
                <a:gd name="connsiteY1" fmla="*/ 67028 h 286327"/>
                <a:gd name="connsiteX2" fmla="*/ 54440 w 109858"/>
                <a:gd name="connsiteY2" fmla="*/ 286327 h 286327"/>
                <a:gd name="connsiteX3" fmla="*/ 109858 w 109858"/>
                <a:gd name="connsiteY3" fmla="*/ 36945 h 286327"/>
                <a:gd name="connsiteX4" fmla="*/ 72913 w 109858"/>
                <a:gd name="connsiteY4" fmla="*/ 0 h 286327"/>
                <a:gd name="connsiteX0" fmla="*/ 73084 w 110029"/>
                <a:gd name="connsiteY0" fmla="*/ 0 h 286431"/>
                <a:gd name="connsiteX1" fmla="*/ 171 w 110029"/>
                <a:gd name="connsiteY1" fmla="*/ 67028 h 286431"/>
                <a:gd name="connsiteX2" fmla="*/ 54611 w 110029"/>
                <a:gd name="connsiteY2" fmla="*/ 286327 h 286431"/>
                <a:gd name="connsiteX3" fmla="*/ 110029 w 110029"/>
                <a:gd name="connsiteY3" fmla="*/ 36945 h 286431"/>
                <a:gd name="connsiteX4" fmla="*/ 73084 w 110029"/>
                <a:gd name="connsiteY4" fmla="*/ 0 h 286431"/>
                <a:gd name="connsiteX0" fmla="*/ 73084 w 73084"/>
                <a:gd name="connsiteY0" fmla="*/ 0 h 286431"/>
                <a:gd name="connsiteX1" fmla="*/ 171 w 73084"/>
                <a:gd name="connsiteY1" fmla="*/ 67028 h 286431"/>
                <a:gd name="connsiteX2" fmla="*/ 54611 w 73084"/>
                <a:gd name="connsiteY2" fmla="*/ 286327 h 286431"/>
                <a:gd name="connsiteX3" fmla="*/ 70271 w 73084"/>
                <a:gd name="connsiteY3" fmla="*/ 42888 h 286431"/>
                <a:gd name="connsiteX4" fmla="*/ 73084 w 73084"/>
                <a:gd name="connsiteY4" fmla="*/ 0 h 286431"/>
                <a:gd name="connsiteX0" fmla="*/ 41195 w 70240"/>
                <a:gd name="connsiteY0" fmla="*/ 0 h 255766"/>
                <a:gd name="connsiteX1" fmla="*/ 140 w 70240"/>
                <a:gd name="connsiteY1" fmla="*/ 36366 h 255766"/>
                <a:gd name="connsiteX2" fmla="*/ 54580 w 70240"/>
                <a:gd name="connsiteY2" fmla="*/ 255665 h 255766"/>
                <a:gd name="connsiteX3" fmla="*/ 70240 w 70240"/>
                <a:gd name="connsiteY3" fmla="*/ 12226 h 255766"/>
                <a:gd name="connsiteX4" fmla="*/ 41195 w 70240"/>
                <a:gd name="connsiteY4" fmla="*/ 0 h 255766"/>
                <a:gd name="connsiteX0" fmla="*/ 9046 w 38091"/>
                <a:gd name="connsiteY0" fmla="*/ 0 h 255763"/>
                <a:gd name="connsiteX1" fmla="*/ 7749 w 38091"/>
                <a:gd name="connsiteY1" fmla="*/ 30423 h 255763"/>
                <a:gd name="connsiteX2" fmla="*/ 22431 w 38091"/>
                <a:gd name="connsiteY2" fmla="*/ 255665 h 255763"/>
                <a:gd name="connsiteX3" fmla="*/ 38091 w 38091"/>
                <a:gd name="connsiteY3" fmla="*/ 12226 h 255763"/>
                <a:gd name="connsiteX4" fmla="*/ 9046 w 38091"/>
                <a:gd name="connsiteY4" fmla="*/ 0 h 255763"/>
                <a:gd name="connsiteX0" fmla="*/ 18541 w 30877"/>
                <a:gd name="connsiteY0" fmla="*/ 16356 h 243535"/>
                <a:gd name="connsiteX1" fmla="*/ 535 w 30877"/>
                <a:gd name="connsiteY1" fmla="*/ 18197 h 243535"/>
                <a:gd name="connsiteX2" fmla="*/ 15217 w 30877"/>
                <a:gd name="connsiteY2" fmla="*/ 243439 h 243535"/>
                <a:gd name="connsiteX3" fmla="*/ 30877 w 30877"/>
                <a:gd name="connsiteY3" fmla="*/ 0 h 243535"/>
                <a:gd name="connsiteX4" fmla="*/ 18541 w 30877"/>
                <a:gd name="connsiteY4" fmla="*/ 16356 h 243535"/>
                <a:gd name="connsiteX0" fmla="*/ 14007 w 31083"/>
                <a:gd name="connsiteY0" fmla="*/ 5237 h 247249"/>
                <a:gd name="connsiteX1" fmla="*/ 741 w 31083"/>
                <a:gd name="connsiteY1" fmla="*/ 21910 h 247249"/>
                <a:gd name="connsiteX2" fmla="*/ 15423 w 31083"/>
                <a:gd name="connsiteY2" fmla="*/ 247152 h 247249"/>
                <a:gd name="connsiteX3" fmla="*/ 31083 w 31083"/>
                <a:gd name="connsiteY3" fmla="*/ 3713 h 247249"/>
                <a:gd name="connsiteX4" fmla="*/ 14007 w 31083"/>
                <a:gd name="connsiteY4" fmla="*/ 5237 h 247249"/>
                <a:gd name="connsiteX0" fmla="*/ 21339 w 31068"/>
                <a:gd name="connsiteY0" fmla="*/ 0 h 266422"/>
                <a:gd name="connsiteX1" fmla="*/ 726 w 31068"/>
                <a:gd name="connsiteY1" fmla="*/ 41081 h 266422"/>
                <a:gd name="connsiteX2" fmla="*/ 15408 w 31068"/>
                <a:gd name="connsiteY2" fmla="*/ 266323 h 266422"/>
                <a:gd name="connsiteX3" fmla="*/ 31068 w 31068"/>
                <a:gd name="connsiteY3" fmla="*/ 22884 h 266422"/>
                <a:gd name="connsiteX4" fmla="*/ 21339 w 31068"/>
                <a:gd name="connsiteY4" fmla="*/ 0 h 266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68" h="266422">
                  <a:moveTo>
                    <a:pt x="21339" y="0"/>
                  </a:moveTo>
                  <a:cubicBezTo>
                    <a:pt x="3029" y="5014"/>
                    <a:pt x="1714" y="-3306"/>
                    <a:pt x="726" y="41081"/>
                  </a:cubicBezTo>
                  <a:cubicBezTo>
                    <a:pt x="-262" y="85468"/>
                    <a:pt x="-2902" y="271337"/>
                    <a:pt x="15408" y="266323"/>
                  </a:cubicBezTo>
                  <a:lnTo>
                    <a:pt x="31068" y="22884"/>
                  </a:lnTo>
                  <a:lnTo>
                    <a:pt x="21339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5735782" y="4387273"/>
              <a:ext cx="378691" cy="2198254"/>
            </a:xfrm>
            <a:custGeom>
              <a:avLst/>
              <a:gdLst>
                <a:gd name="connsiteX0" fmla="*/ 258618 w 378691"/>
                <a:gd name="connsiteY0" fmla="*/ 0 h 2198254"/>
                <a:gd name="connsiteX1" fmla="*/ 184727 w 378691"/>
                <a:gd name="connsiteY1" fmla="*/ 120072 h 2198254"/>
                <a:gd name="connsiteX2" fmla="*/ 0 w 378691"/>
                <a:gd name="connsiteY2" fmla="*/ 1976582 h 2198254"/>
                <a:gd name="connsiteX3" fmla="*/ 27709 w 378691"/>
                <a:gd name="connsiteY3" fmla="*/ 2198254 h 2198254"/>
                <a:gd name="connsiteX4" fmla="*/ 378691 w 378691"/>
                <a:gd name="connsiteY4" fmla="*/ 258618 h 2198254"/>
                <a:gd name="connsiteX5" fmla="*/ 295563 w 378691"/>
                <a:gd name="connsiteY5" fmla="*/ 36945 h 2198254"/>
                <a:gd name="connsiteX6" fmla="*/ 258618 w 378691"/>
                <a:gd name="connsiteY6" fmla="*/ 0 h 2198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691" h="2198254">
                  <a:moveTo>
                    <a:pt x="258618" y="0"/>
                  </a:moveTo>
                  <a:lnTo>
                    <a:pt x="184727" y="120072"/>
                  </a:lnTo>
                  <a:lnTo>
                    <a:pt x="0" y="1976582"/>
                  </a:lnTo>
                  <a:lnTo>
                    <a:pt x="27709" y="2198254"/>
                  </a:lnTo>
                  <a:lnTo>
                    <a:pt x="378691" y="258618"/>
                  </a:lnTo>
                  <a:lnTo>
                    <a:pt x="295563" y="36945"/>
                  </a:lnTo>
                  <a:lnTo>
                    <a:pt x="25861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6068291" y="3971636"/>
              <a:ext cx="113394" cy="526473"/>
            </a:xfrm>
            <a:custGeom>
              <a:avLst/>
              <a:gdLst>
                <a:gd name="connsiteX0" fmla="*/ 0 w 110836"/>
                <a:gd name="connsiteY0" fmla="*/ 471055 h 471055"/>
                <a:gd name="connsiteX1" fmla="*/ 110836 w 110836"/>
                <a:gd name="connsiteY1" fmla="*/ 258619 h 471055"/>
                <a:gd name="connsiteX2" fmla="*/ 73891 w 110836"/>
                <a:gd name="connsiteY2" fmla="*/ 73891 h 471055"/>
                <a:gd name="connsiteX3" fmla="*/ 27709 w 110836"/>
                <a:gd name="connsiteY3" fmla="*/ 18473 h 471055"/>
                <a:gd name="connsiteX4" fmla="*/ 9236 w 110836"/>
                <a:gd name="connsiteY4" fmla="*/ 0 h 471055"/>
                <a:gd name="connsiteX0" fmla="*/ 0 w 110836"/>
                <a:gd name="connsiteY0" fmla="*/ 526473 h 526473"/>
                <a:gd name="connsiteX1" fmla="*/ 110836 w 110836"/>
                <a:gd name="connsiteY1" fmla="*/ 258619 h 526473"/>
                <a:gd name="connsiteX2" fmla="*/ 73891 w 110836"/>
                <a:gd name="connsiteY2" fmla="*/ 73891 h 526473"/>
                <a:gd name="connsiteX3" fmla="*/ 27709 w 110836"/>
                <a:gd name="connsiteY3" fmla="*/ 18473 h 526473"/>
                <a:gd name="connsiteX4" fmla="*/ 9236 w 110836"/>
                <a:gd name="connsiteY4" fmla="*/ 0 h 526473"/>
                <a:gd name="connsiteX0" fmla="*/ 0 w 113394"/>
                <a:gd name="connsiteY0" fmla="*/ 526473 h 526473"/>
                <a:gd name="connsiteX1" fmla="*/ 110836 w 113394"/>
                <a:gd name="connsiteY1" fmla="*/ 258619 h 526473"/>
                <a:gd name="connsiteX2" fmla="*/ 73891 w 113394"/>
                <a:gd name="connsiteY2" fmla="*/ 73891 h 526473"/>
                <a:gd name="connsiteX3" fmla="*/ 27709 w 113394"/>
                <a:gd name="connsiteY3" fmla="*/ 18473 h 526473"/>
                <a:gd name="connsiteX4" fmla="*/ 9236 w 113394"/>
                <a:gd name="connsiteY4" fmla="*/ 0 h 52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94" h="526473">
                  <a:moveTo>
                    <a:pt x="0" y="526473"/>
                  </a:moveTo>
                  <a:cubicBezTo>
                    <a:pt x="36945" y="437188"/>
                    <a:pt x="98521" y="334049"/>
                    <a:pt x="110836" y="258619"/>
                  </a:cubicBezTo>
                  <a:cubicBezTo>
                    <a:pt x="123151" y="183189"/>
                    <a:pt x="87745" y="113915"/>
                    <a:pt x="73891" y="73891"/>
                  </a:cubicBezTo>
                  <a:lnTo>
                    <a:pt x="27709" y="18473"/>
                  </a:lnTo>
                  <a:lnTo>
                    <a:pt x="9236" y="0"/>
                  </a:lnTo>
                </a:path>
              </a:pathLst>
            </a:cu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7148946" y="3916218"/>
              <a:ext cx="498764" cy="1025237"/>
            </a:xfrm>
            <a:custGeom>
              <a:avLst/>
              <a:gdLst>
                <a:gd name="connsiteX0" fmla="*/ 73891 w 471055"/>
                <a:gd name="connsiteY0" fmla="*/ 0 h 1025237"/>
                <a:gd name="connsiteX1" fmla="*/ 0 w 471055"/>
                <a:gd name="connsiteY1" fmla="*/ 1025237 h 1025237"/>
                <a:gd name="connsiteX2" fmla="*/ 415637 w 471055"/>
                <a:gd name="connsiteY2" fmla="*/ 868218 h 1025237"/>
                <a:gd name="connsiteX3" fmla="*/ 471055 w 471055"/>
                <a:gd name="connsiteY3" fmla="*/ 406400 h 1025237"/>
                <a:gd name="connsiteX4" fmla="*/ 73891 w 471055"/>
                <a:gd name="connsiteY4" fmla="*/ 0 h 1025237"/>
                <a:gd name="connsiteX0" fmla="*/ 73891 w 498764"/>
                <a:gd name="connsiteY0" fmla="*/ 0 h 1025237"/>
                <a:gd name="connsiteX1" fmla="*/ 0 w 498764"/>
                <a:gd name="connsiteY1" fmla="*/ 1025237 h 1025237"/>
                <a:gd name="connsiteX2" fmla="*/ 415637 w 498764"/>
                <a:gd name="connsiteY2" fmla="*/ 868218 h 1025237"/>
                <a:gd name="connsiteX3" fmla="*/ 498764 w 498764"/>
                <a:gd name="connsiteY3" fmla="*/ 637309 h 1025237"/>
                <a:gd name="connsiteX4" fmla="*/ 471055 w 498764"/>
                <a:gd name="connsiteY4" fmla="*/ 406400 h 1025237"/>
                <a:gd name="connsiteX5" fmla="*/ 73891 w 498764"/>
                <a:gd name="connsiteY5" fmla="*/ 0 h 1025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8764" h="1025237">
                  <a:moveTo>
                    <a:pt x="73891" y="0"/>
                  </a:moveTo>
                  <a:lnTo>
                    <a:pt x="0" y="1025237"/>
                  </a:lnTo>
                  <a:lnTo>
                    <a:pt x="415637" y="868218"/>
                  </a:lnTo>
                  <a:cubicBezTo>
                    <a:pt x="427952" y="785091"/>
                    <a:pt x="486449" y="720436"/>
                    <a:pt x="498764" y="637309"/>
                  </a:cubicBezTo>
                  <a:lnTo>
                    <a:pt x="471055" y="406400"/>
                  </a:lnTo>
                  <a:lnTo>
                    <a:pt x="7389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</p:spTree>
    <p:extLst>
      <p:ext uri="{BB962C8B-B14F-4D97-AF65-F5344CB8AC3E}">
        <p14:creationId xmlns:p14="http://schemas.microsoft.com/office/powerpoint/2010/main" val="1253064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Content</a:t>
            </a:r>
            <a:endParaRPr lang="en-S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08000" cy="4525963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Introduction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Methodology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Findings and Analysis </a:t>
            </a:r>
          </a:p>
          <a:p>
            <a:pPr marL="1371600" lvl="2" indent="-571500">
              <a:buClr>
                <a:schemeClr val="bg1"/>
              </a:buClr>
              <a:buFont typeface="+mj-lt"/>
              <a:buAutoNum type="romanLcPeriod"/>
            </a:pPr>
            <a:r>
              <a:rPr lang="en-US" dirty="0" smtClean="0">
                <a:solidFill>
                  <a:schemeClr val="bg1"/>
                </a:solidFill>
              </a:rPr>
              <a:t>Social Survey</a:t>
            </a:r>
          </a:p>
          <a:p>
            <a:pPr marL="1371600" lvl="2" indent="-571500">
              <a:buClr>
                <a:schemeClr val="bg1"/>
              </a:buClr>
              <a:buFont typeface="+mj-lt"/>
              <a:buAutoNum type="romanLcPeriod"/>
            </a:pPr>
            <a:r>
              <a:rPr lang="en-US" dirty="0" smtClean="0">
                <a:solidFill>
                  <a:schemeClr val="bg1"/>
                </a:solidFill>
              </a:rPr>
              <a:t>Interview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Conclusion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Acknowledgements</a:t>
            </a:r>
            <a:endParaRPr lang="en-S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27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Introduction</a:t>
            </a:r>
            <a:endParaRPr lang="en-S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29624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Methodology</a:t>
            </a:r>
            <a:endParaRPr lang="en-S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056736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Findings and Analysis ( Survey )</a:t>
            </a:r>
            <a:endParaRPr lang="en-S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714381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Findings and Analysis ( Interview )</a:t>
            </a:r>
            <a:endParaRPr lang="en-S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079389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Conclusion</a:t>
            </a:r>
            <a:endParaRPr lang="en-S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658693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Implications</a:t>
            </a:r>
            <a:endParaRPr lang="en-S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389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Acknowledgements</a:t>
            </a:r>
            <a:endParaRPr lang="en-S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389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51</Words>
  <Application>Microsoft Office PowerPoint</Application>
  <PresentationFormat>On-screen Show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Retirement Planning for the Elderly without Dependent Support </vt:lpstr>
      <vt:lpstr>Content</vt:lpstr>
      <vt:lpstr>Introduction</vt:lpstr>
      <vt:lpstr>Methodology</vt:lpstr>
      <vt:lpstr>Findings and Analysis ( Survey )</vt:lpstr>
      <vt:lpstr>Findings and Analysis ( Interview )</vt:lpstr>
      <vt:lpstr>Conclusion</vt:lpstr>
      <vt:lpstr>Implications</vt:lpstr>
      <vt:lpstr>Acknowledgements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Retirement Planning for the Elderly without Dependent Support</dc:title>
  <dc:creator>JOSHUA YAP SAE YONG</dc:creator>
  <cp:lastModifiedBy>JOSHUA YAP SAE YONG</cp:lastModifiedBy>
  <cp:revision>8</cp:revision>
  <dcterms:created xsi:type="dcterms:W3CDTF">2012-04-04T02:31:28Z</dcterms:created>
  <dcterms:modified xsi:type="dcterms:W3CDTF">2012-04-04T03:44:34Z</dcterms:modified>
</cp:coreProperties>
</file>